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6858000" cx="12192000"/>
  <p:notesSz cx="6858000" cy="9144000"/>
  <p:embeddedFontLst>
    <p:embeddedFont>
      <p:font typeface="Libre Franklin"/>
      <p:regular r:id="rId19"/>
      <p:bold r:id="rId20"/>
      <p:italic r:id="rId21"/>
      <p:boldItalic r:id="rId22"/>
    </p:embeddedFont>
    <p:embeddedFont>
      <p:font typeface="Franklin Gothic"/>
      <p:bold r:id="rId23"/>
    </p:embeddedFont>
    <p:embeddedFont>
      <p:font typeface="Tahoma"/>
      <p:regular r:id="rId24"/>
      <p:bold r:id="rId25"/>
    </p:embeddedFont>
    <p:embeddedFont>
      <p:font typeface="Open Sans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ibreFranklin-bold.fntdata"/><Relationship Id="rId22" Type="http://schemas.openxmlformats.org/officeDocument/2006/relationships/font" Target="fonts/LibreFranklin-boldItalic.fntdata"/><Relationship Id="rId21" Type="http://schemas.openxmlformats.org/officeDocument/2006/relationships/font" Target="fonts/LibreFranklin-italic.fntdata"/><Relationship Id="rId24" Type="http://schemas.openxmlformats.org/officeDocument/2006/relationships/font" Target="fonts/Tahoma-regular.fntdata"/><Relationship Id="rId23" Type="http://schemas.openxmlformats.org/officeDocument/2006/relationships/font" Target="fonts/FranklinGothic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OpenSans-regular.fntdata"/><Relationship Id="rId25" Type="http://schemas.openxmlformats.org/officeDocument/2006/relationships/font" Target="fonts/Tahoma-bold.fntdata"/><Relationship Id="rId28" Type="http://schemas.openxmlformats.org/officeDocument/2006/relationships/font" Target="fonts/OpenSans-italic.fntdata"/><Relationship Id="rId27" Type="http://schemas.openxmlformats.org/officeDocument/2006/relationships/font" Target="fonts/OpenSans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OpenSans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font" Target="fonts/LibreFranklin-regular.fntdata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cs-CZ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rázek s titulkem" type="picTx">
  <p:cSld name="PICTURE_WITH_CAPTION_TEX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 txBox="1"/>
          <p:nvPr>
            <p:ph type="title"/>
          </p:nvPr>
        </p:nvSpPr>
        <p:spPr>
          <a:xfrm>
            <a:off x="581193" y="4693389"/>
            <a:ext cx="11029616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Franklin Gothic"/>
              <a:buNone/>
              <a:defRPr b="0" sz="2400"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/>
          <p:nvPr>
            <p:ph idx="2" type="pic"/>
          </p:nvPr>
        </p:nvSpPr>
        <p:spPr>
          <a:xfrm>
            <a:off x="447817" y="641350"/>
            <a:ext cx="11290859" cy="3651249"/>
          </a:xfrm>
          <a:prstGeom prst="rect">
            <a:avLst/>
          </a:prstGeom>
          <a:noFill/>
          <a:ln>
            <a:noFill/>
          </a:ln>
        </p:spPr>
      </p:sp>
      <p:sp>
        <p:nvSpPr>
          <p:cNvPr id="21" name="Google Shape;21;p2"/>
          <p:cNvSpPr txBox="1"/>
          <p:nvPr>
            <p:ph idx="1" type="body"/>
          </p:nvPr>
        </p:nvSpPr>
        <p:spPr>
          <a:xfrm>
            <a:off x="581192" y="5260127"/>
            <a:ext cx="11029617" cy="9981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320"/>
              </a:spcBef>
              <a:spcAft>
                <a:spcPts val="0"/>
              </a:spcAft>
              <a:buSzPts val="1472"/>
              <a:buNone/>
              <a:defRPr sz="16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104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92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828"/>
              <a:buNone/>
              <a:defRPr sz="900"/>
            </a:lvl9pPr>
          </a:lstStyle>
          <a:p/>
        </p:txBody>
      </p:sp>
      <p:sp>
        <p:nvSpPr>
          <p:cNvPr id="22" name="Google Shape;22;p2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svislý text" type="vertTx">
  <p:cSld name="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1"/>
          <p:cNvSpPr txBox="1"/>
          <p:nvPr>
            <p:ph type="title"/>
          </p:nvPr>
        </p:nvSpPr>
        <p:spPr>
          <a:xfrm>
            <a:off x="581192" y="702156"/>
            <a:ext cx="11029616" cy="101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" type="body"/>
          </p:nvPr>
        </p:nvSpPr>
        <p:spPr>
          <a:xfrm rot="5400000">
            <a:off x="4269977" y="-1352782"/>
            <a:ext cx="3652047" cy="110296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7914" lvl="0" marL="457200" algn="l">
              <a:lnSpc>
                <a:spcPct val="110000"/>
              </a:lnSpc>
              <a:spcBef>
                <a:spcPts val="340"/>
              </a:spcBef>
              <a:spcAft>
                <a:spcPts val="0"/>
              </a:spcAft>
              <a:buSzPts val="1564"/>
              <a:buChar char="◼"/>
              <a:defRPr/>
            </a:lvl1pPr>
            <a:lvl2pPr indent="-310387" lvl="1" marL="914400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/>
            </a:lvl2pPr>
            <a:lvl3pPr indent="-304546" lvl="2" marL="1371600" algn="l">
              <a:spcBef>
                <a:spcPts val="600"/>
              </a:spcBef>
              <a:spcAft>
                <a:spcPts val="0"/>
              </a:spcAft>
              <a:buSzPts val="1196"/>
              <a:buChar char="◼"/>
              <a:defRPr/>
            </a:lvl3pPr>
            <a:lvl4pPr indent="-292861" lvl="3" marL="1828800" algn="l">
              <a:spcBef>
                <a:spcPts val="600"/>
              </a:spcBef>
              <a:spcAft>
                <a:spcPts val="0"/>
              </a:spcAft>
              <a:buSzPts val="1012"/>
              <a:buChar char="◼"/>
              <a:defRPr/>
            </a:lvl4pPr>
            <a:lvl5pPr indent="-292861" lvl="4" marL="2286000" algn="l">
              <a:spcBef>
                <a:spcPts val="600"/>
              </a:spcBef>
              <a:spcAft>
                <a:spcPts val="0"/>
              </a:spcAft>
              <a:buSzPts val="1012"/>
              <a:buChar char="◼"/>
              <a:defRPr/>
            </a:lvl5pPr>
            <a:lvl6pPr indent="-333756" lvl="5" marL="27432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1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vislý nadpis a text" showMasterSp="0" type="vertTitleAndTx">
  <p:cSld name="VERTICAL_TITLE_AND_VERTICAL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/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2"/>
          <p:cNvSpPr txBox="1"/>
          <p:nvPr>
            <p:ph type="title"/>
          </p:nvPr>
        </p:nvSpPr>
        <p:spPr>
          <a:xfrm rot="5400000">
            <a:off x="7362637" y="1705163"/>
            <a:ext cx="4807326" cy="312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Franklin Gothic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2"/>
          <p:cNvSpPr txBox="1"/>
          <p:nvPr>
            <p:ph idx="1" type="body"/>
          </p:nvPr>
        </p:nvSpPr>
        <p:spPr>
          <a:xfrm rot="5400000">
            <a:off x="1952072" y="-313549"/>
            <a:ext cx="4807326" cy="716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1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88" name="Google Shape;88;p12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2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2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2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2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2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dpis a obsah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581192" y="2340864"/>
            <a:ext cx="11029615" cy="36344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1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Úvodní snímek" type="title">
  <p:cSld name="TITLE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4"/>
          <p:cNvSpPr txBox="1"/>
          <p:nvPr>
            <p:ph type="ctrTitle"/>
          </p:nvPr>
        </p:nvSpPr>
        <p:spPr>
          <a:xfrm>
            <a:off x="581191" y="1020431"/>
            <a:ext cx="10993549" cy="14750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Franklin Gothic"/>
              <a:buNone/>
              <a:defRPr sz="3600"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" type="subTitle"/>
          </p:nvPr>
        </p:nvSpPr>
        <p:spPr>
          <a:xfrm>
            <a:off x="581194" y="2495445"/>
            <a:ext cx="10993546" cy="590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10000"/>
              </a:lnSpc>
              <a:spcBef>
                <a:spcPts val="320"/>
              </a:spcBef>
              <a:spcAft>
                <a:spcPts val="0"/>
              </a:spcAft>
              <a:buSzPts val="1472"/>
              <a:buNone/>
              <a:defRPr sz="1600" cap="none">
                <a:solidFill>
                  <a:schemeClr val="accent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1288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1196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012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012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104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4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áhlaví oddílu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/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5"/>
          <p:cNvSpPr txBox="1"/>
          <p:nvPr>
            <p:ph type="title"/>
          </p:nvPr>
        </p:nvSpPr>
        <p:spPr>
          <a:xfrm>
            <a:off x="581193" y="2393950"/>
            <a:ext cx="11029615" cy="214746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Franklin Gothic"/>
              <a:buNone/>
              <a:defRPr b="0" sz="3600" cap="none"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" type="body"/>
          </p:nvPr>
        </p:nvSpPr>
        <p:spPr>
          <a:xfrm>
            <a:off x="581192" y="4541417"/>
            <a:ext cx="11029615" cy="600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360"/>
              </a:spcBef>
              <a:spcAft>
                <a:spcPts val="0"/>
              </a:spcAft>
              <a:buSzPts val="1656"/>
              <a:buNone/>
              <a:defRPr sz="1800" cap="none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656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2" name="Google Shape;42;p5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va obsahy" type="twoObj">
  <p:cSld name="TWO_OBJECT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/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" type="body"/>
          </p:nvPr>
        </p:nvSpPr>
        <p:spPr>
          <a:xfrm>
            <a:off x="581193" y="2228003"/>
            <a:ext cx="5194767" cy="3633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1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2" type="body"/>
          </p:nvPr>
        </p:nvSpPr>
        <p:spPr>
          <a:xfrm>
            <a:off x="6416039" y="2228003"/>
            <a:ext cx="5194769" cy="3633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1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6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ovnání">
  <p:cSld name="Porovnání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 txBox="1"/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" type="body"/>
          </p:nvPr>
        </p:nvSpPr>
        <p:spPr>
          <a:xfrm>
            <a:off x="581191" y="2250891"/>
            <a:ext cx="5194769" cy="5577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840"/>
              <a:buNone/>
              <a:defRPr b="0" sz="20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656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472"/>
              <a:buNone/>
              <a:defRPr b="1" sz="1600"/>
            </a:lvl9pPr>
          </a:lstStyle>
          <a:p/>
        </p:txBody>
      </p:sp>
      <p:sp>
        <p:nvSpPr>
          <p:cNvPr id="55" name="Google Shape;55;p7"/>
          <p:cNvSpPr txBox="1"/>
          <p:nvPr>
            <p:ph idx="2" type="body"/>
          </p:nvPr>
        </p:nvSpPr>
        <p:spPr>
          <a:xfrm>
            <a:off x="581194" y="2926052"/>
            <a:ext cx="5194766" cy="2934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1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3" type="body"/>
          </p:nvPr>
        </p:nvSpPr>
        <p:spPr>
          <a:xfrm>
            <a:off x="6416039" y="2250892"/>
            <a:ext cx="5194770" cy="553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Noto Sans Symbols"/>
              <a:buNone/>
              <a:defRPr b="0" sz="20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656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472"/>
              <a:buNone/>
              <a:defRPr b="1" sz="1600"/>
            </a:lvl9pPr>
          </a:lstStyle>
          <a:p/>
        </p:txBody>
      </p:sp>
      <p:sp>
        <p:nvSpPr>
          <p:cNvPr id="57" name="Google Shape;57;p7"/>
          <p:cNvSpPr txBox="1"/>
          <p:nvPr>
            <p:ph idx="4" type="body"/>
          </p:nvPr>
        </p:nvSpPr>
        <p:spPr>
          <a:xfrm>
            <a:off x="6416037" y="2926052"/>
            <a:ext cx="5194771" cy="2934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1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7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7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Jenom nadpis" type="titleOnly">
  <p:cSld name="TITLE_ONL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8"/>
          <p:cNvSpPr txBox="1"/>
          <p:nvPr>
            <p:ph type="title"/>
          </p:nvPr>
        </p:nvSpPr>
        <p:spPr>
          <a:xfrm>
            <a:off x="575894" y="729658"/>
            <a:ext cx="11029616" cy="988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8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8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ázdné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sah s titulkem" type="objTx">
  <p:cSld name="OBJECT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/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0"/>
          <p:cNvSpPr txBox="1"/>
          <p:nvPr>
            <p:ph type="title"/>
          </p:nvPr>
        </p:nvSpPr>
        <p:spPr>
          <a:xfrm>
            <a:off x="767857" y="933450"/>
            <a:ext cx="3031852" cy="172241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Franklin Gothic"/>
              <a:buNone/>
              <a:defRPr b="0" sz="2400"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0"/>
          <p:cNvSpPr txBox="1"/>
          <p:nvPr>
            <p:ph idx="1" type="body"/>
          </p:nvPr>
        </p:nvSpPr>
        <p:spPr>
          <a:xfrm>
            <a:off x="4900928" y="1179829"/>
            <a:ext cx="6650991" cy="465821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5440" lvl="0" marL="457200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SzPts val="1840"/>
              <a:buChar char="◼"/>
              <a:defRPr sz="2000">
                <a:solidFill>
                  <a:schemeClr val="dk2"/>
                </a:solidFill>
              </a:defRPr>
            </a:lvl1pPr>
            <a:lvl2pPr indent="-333756" lvl="1" marL="914400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 sz="1800">
                <a:solidFill>
                  <a:schemeClr val="dk2"/>
                </a:solidFill>
              </a:defRPr>
            </a:lvl2pPr>
            <a:lvl3pPr indent="-322072" lvl="2" marL="1371600" algn="l">
              <a:spcBef>
                <a:spcPts val="600"/>
              </a:spcBef>
              <a:spcAft>
                <a:spcPts val="0"/>
              </a:spcAft>
              <a:buSzPts val="1472"/>
              <a:buChar char="◼"/>
              <a:defRPr sz="1600">
                <a:solidFill>
                  <a:schemeClr val="dk2"/>
                </a:solidFill>
              </a:defRPr>
            </a:lvl3pPr>
            <a:lvl4pPr indent="-310388" lvl="3" marL="1828800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4pPr>
            <a:lvl5pPr indent="-310388" lvl="4" marL="2286000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5pPr>
            <a:lvl6pPr indent="-310388" lvl="5" marL="2743200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6pPr>
            <a:lvl7pPr indent="-310388" lvl="6" marL="3200400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7pPr>
            <a:lvl8pPr indent="-310388" lvl="7" marL="3657600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8pPr>
            <a:lvl9pPr indent="-310388" lvl="8" marL="4114800" algn="l">
              <a:spcBef>
                <a:spcPts val="600"/>
              </a:spcBef>
              <a:spcAft>
                <a:spcPts val="60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4" name="Google Shape;74;p10"/>
          <p:cNvSpPr txBox="1"/>
          <p:nvPr>
            <p:ph idx="2" type="body"/>
          </p:nvPr>
        </p:nvSpPr>
        <p:spPr>
          <a:xfrm>
            <a:off x="767857" y="2836654"/>
            <a:ext cx="3031852" cy="30013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320"/>
              </a:spcBef>
              <a:spcAft>
                <a:spcPts val="0"/>
              </a:spcAft>
              <a:buSzPts val="1472"/>
              <a:buNone/>
              <a:defRPr sz="1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012"/>
              <a:buNone/>
              <a:defRPr sz="11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92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828"/>
              <a:buNone/>
              <a:defRPr sz="900"/>
            </a:lvl9pPr>
          </a:lstStyle>
          <a:p/>
        </p:txBody>
      </p:sp>
      <p:sp>
        <p:nvSpPr>
          <p:cNvPr id="75" name="Google Shape;75;p10"/>
          <p:cNvSpPr txBox="1"/>
          <p:nvPr>
            <p:ph idx="10" type="dt"/>
          </p:nvPr>
        </p:nvSpPr>
        <p:spPr>
          <a:xfrm>
            <a:off x="7605951" y="6456916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0"/>
          <p:cNvSpPr txBox="1"/>
          <p:nvPr>
            <p:ph idx="11" type="ftr"/>
          </p:nvPr>
        </p:nvSpPr>
        <p:spPr>
          <a:xfrm>
            <a:off x="581192" y="6452590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12" type="sldNum"/>
          </p:nvPr>
        </p:nvSpPr>
        <p:spPr>
          <a:xfrm>
            <a:off x="10558300" y="6456916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Franklin Gothic"/>
              <a:buNone/>
              <a:defRPr b="0" i="0" sz="2800" u="none" cap="none" strike="noStrike">
                <a:solidFill>
                  <a:srgbClr val="3F3F3F"/>
                </a:solidFill>
                <a:latin typeface="Franklin Gothic"/>
                <a:ea typeface="Franklin Gothic"/>
                <a:cs typeface="Franklin Gothic"/>
                <a:sym typeface="Franklin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7914" lvl="0" marL="457200" marR="0" rtl="0" algn="l">
              <a:lnSpc>
                <a:spcPct val="110000"/>
              </a:lnSpc>
              <a:spcBef>
                <a:spcPts val="340"/>
              </a:spcBef>
              <a:spcAft>
                <a:spcPts val="0"/>
              </a:spcAft>
              <a:buClr>
                <a:schemeClr val="accent1"/>
              </a:buClr>
              <a:buSzPts val="1564"/>
              <a:buFont typeface="Noto Sans Symbols"/>
              <a:buChar char="◼"/>
              <a:defRPr b="0" i="0" sz="17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-310387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88"/>
              <a:buFont typeface="Noto Sans Symbols"/>
              <a:buChar char="◼"/>
              <a:defRPr b="0" i="0" sz="14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-304546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196"/>
              <a:buFont typeface="Noto Sans Symbols"/>
              <a:buChar char="◼"/>
              <a:defRPr b="0" i="0" sz="13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-292861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12"/>
              <a:buFont typeface="Noto Sans Symbols"/>
              <a:buChar char="◼"/>
              <a:defRPr b="0" i="0" sz="11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-292861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12"/>
              <a:buFont typeface="Noto Sans Symbols"/>
              <a:buChar char="◼"/>
              <a:defRPr b="0" i="0" sz="11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-298704" lvl="5" marL="2743200" marR="0" rtl="0" algn="l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-298704" lvl="6" marL="3200400" marR="0" rtl="0" algn="l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-298703" lvl="7" marL="3657600" marR="0" rtl="0" algn="l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-298703" lvl="8" marL="4114800" marR="0" rtl="0" algn="l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1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1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9.png"/><Relationship Id="rId4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8.png"/><Relationship Id="rId4" Type="http://schemas.openxmlformats.org/officeDocument/2006/relationships/image" Target="../media/image24.jpg"/><Relationship Id="rId5" Type="http://schemas.openxmlformats.org/officeDocument/2006/relationships/image" Target="../media/image34.jpg"/><Relationship Id="rId6" Type="http://schemas.openxmlformats.org/officeDocument/2006/relationships/image" Target="../media/image3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8.png"/><Relationship Id="rId4" Type="http://schemas.openxmlformats.org/officeDocument/2006/relationships/image" Target="../media/image27.jpg"/><Relationship Id="rId5" Type="http://schemas.openxmlformats.org/officeDocument/2006/relationships/image" Target="../media/image28.jpg"/><Relationship Id="rId6" Type="http://schemas.openxmlformats.org/officeDocument/2006/relationships/image" Target="../media/image2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8.png"/><Relationship Id="rId4" Type="http://schemas.openxmlformats.org/officeDocument/2006/relationships/image" Target="../media/image32.jpg"/><Relationship Id="rId5" Type="http://schemas.openxmlformats.org/officeDocument/2006/relationships/image" Target="../media/image31.jpg"/><Relationship Id="rId6" Type="http://schemas.openxmlformats.org/officeDocument/2006/relationships/image" Target="../media/image3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8.png"/><Relationship Id="rId4" Type="http://schemas.openxmlformats.org/officeDocument/2006/relationships/image" Target="../media/image33.jpg"/><Relationship Id="rId5" Type="http://schemas.openxmlformats.org/officeDocument/2006/relationships/image" Target="../media/image3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8.png"/><Relationship Id="rId4" Type="http://schemas.openxmlformats.org/officeDocument/2006/relationships/hyperlink" Target="mailto:v.kratochvil@gmail.com" TargetMode="External"/><Relationship Id="rId9" Type="http://schemas.openxmlformats.org/officeDocument/2006/relationships/image" Target="../media/image37.png"/><Relationship Id="rId5" Type="http://schemas.openxmlformats.org/officeDocument/2006/relationships/hyperlink" Target="tel:+420%20775%20022%20753" TargetMode="External"/><Relationship Id="rId6" Type="http://schemas.openxmlformats.org/officeDocument/2006/relationships/hyperlink" Target="mailto:o.vomlel@seznam.cz" TargetMode="External"/><Relationship Id="rId7" Type="http://schemas.openxmlformats.org/officeDocument/2006/relationships/hyperlink" Target="mailto:horacmilan@skaut.cz" TargetMode="External"/><Relationship Id="rId8" Type="http://schemas.openxmlformats.org/officeDocument/2006/relationships/hyperlink" Target="mailto:klubovnapolna@skaut.cz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8.png"/><Relationship Id="rId4" Type="http://schemas.openxmlformats.org/officeDocument/2006/relationships/image" Target="../media/image4.jpg"/><Relationship Id="rId5" Type="http://schemas.openxmlformats.org/officeDocument/2006/relationships/image" Target="../media/image2.jpg"/><Relationship Id="rId6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8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8.png"/><Relationship Id="rId4" Type="http://schemas.openxmlformats.org/officeDocument/2006/relationships/image" Target="../media/image6.jpg"/><Relationship Id="rId5" Type="http://schemas.openxmlformats.org/officeDocument/2006/relationships/image" Target="../media/image1.jpg"/><Relationship Id="rId6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8.png"/><Relationship Id="rId4" Type="http://schemas.openxmlformats.org/officeDocument/2006/relationships/image" Target="../media/image13.jpg"/><Relationship Id="rId5" Type="http://schemas.openxmlformats.org/officeDocument/2006/relationships/image" Target="../media/image18.jpg"/><Relationship Id="rId6" Type="http://schemas.openxmlformats.org/officeDocument/2006/relationships/image" Target="../media/image1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8.png"/><Relationship Id="rId4" Type="http://schemas.openxmlformats.org/officeDocument/2006/relationships/image" Target="../media/image9.jpg"/><Relationship Id="rId5" Type="http://schemas.openxmlformats.org/officeDocument/2006/relationships/image" Target="../media/image2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8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8.png"/><Relationship Id="rId4" Type="http://schemas.openxmlformats.org/officeDocument/2006/relationships/image" Target="../media/image15.png"/><Relationship Id="rId5" Type="http://schemas.openxmlformats.org/officeDocument/2006/relationships/image" Target="../media/image16.jpg"/><Relationship Id="rId6" Type="http://schemas.openxmlformats.org/officeDocument/2006/relationships/image" Target="../media/image17.jpg"/><Relationship Id="rId7" Type="http://schemas.openxmlformats.org/officeDocument/2006/relationships/image" Target="../media/image2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8.png"/><Relationship Id="rId4" Type="http://schemas.openxmlformats.org/officeDocument/2006/relationships/image" Target="../media/image20.jpg"/><Relationship Id="rId5" Type="http://schemas.openxmlformats.org/officeDocument/2006/relationships/image" Target="../media/image21.jpg"/><Relationship Id="rId6" Type="http://schemas.openxmlformats.org/officeDocument/2006/relationships/image" Target="../media/image22.jpg"/><Relationship Id="rId7" Type="http://schemas.openxmlformats.org/officeDocument/2006/relationships/image" Target="../media/image19.jpg"/><Relationship Id="rId8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0513" y="1035677"/>
            <a:ext cx="8959439" cy="3583774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3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11.02.2022</a:t>
            </a:r>
            <a:endParaRPr/>
          </a:p>
        </p:txBody>
      </p:sp>
      <p:sp>
        <p:nvSpPr>
          <p:cNvPr id="100" name="Google Shape;100;p13"/>
          <p:cNvSpPr txBox="1"/>
          <p:nvPr/>
        </p:nvSpPr>
        <p:spPr>
          <a:xfrm>
            <a:off x="612396" y="5083659"/>
            <a:ext cx="6350466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cs-CZ" sz="1800" u="none" cap="none" strike="noStrik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Polná   		5000 obyvatel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Středisko		120 členů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Zastavěná plocha klubovny	230m</a:t>
            </a:r>
            <a:r>
              <a:rPr baseline="30000" lang="cs-CZ" sz="18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2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SVAČINA!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pic>
        <p:nvPicPr>
          <p:cNvPr descr="Obsah obrázku osoba, jídlo, svačina&#10;&#10;Popis byl vytvořen automaticky" id="170" name="Google Shape;170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8024" y="2101175"/>
            <a:ext cx="3359285" cy="50389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osoba, zeď, interiér, skupina&#10;&#10;Popis byl vytvořen automaticky" id="171" name="Google Shape;171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63501" y="768486"/>
            <a:ext cx="5778230" cy="38521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stůl, talíř, jídelní stůl&#10;&#10;Popis byl vytvořen automaticky" id="172" name="Google Shape;172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410527" y="4125068"/>
            <a:ext cx="5383449" cy="35889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3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PROPAGACE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pic>
        <p:nvPicPr>
          <p:cNvPr descr="Obsah obrázku obloha, exteriér&#10;&#10;Popis byl vytvořen automaticky" id="178" name="Google Shape;178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15631" y="702156"/>
            <a:ext cx="4639251" cy="30913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tráva, budova, exteriér, obloha&#10;&#10;Popis byl vytvořen automaticky" id="179" name="Google Shape;179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1284" y="2052686"/>
            <a:ext cx="5487109" cy="3663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osoba, země, tráva, exteriér&#10;&#10;Popis byl vytvořen automaticky" id="180" name="Google Shape;180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9791" y="4138996"/>
            <a:ext cx="8388484" cy="2990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4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BEZPEČNOST PRÁCE : )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pic>
        <p:nvPicPr>
          <p:cNvPr descr="Obsah obrázku země, exteriér, muž, motorová pila&#10;&#10;Popis byl vytvořen automaticky" id="186" name="Google Shape;186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63833" y="3858714"/>
            <a:ext cx="5593500" cy="3729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exteriér&#10;&#10;Popis byl vytvořen automaticky" id="187" name="Google Shape;187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52196" y="664627"/>
            <a:ext cx="5261641" cy="35077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obloha, muž, dělání, trik&#10;&#10;Popis byl vytvořen automaticky" id="188" name="Google Shape;188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2500" y="1666966"/>
            <a:ext cx="5593500" cy="37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5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VLASTNÍ VÝKON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sp>
        <p:nvSpPr>
          <p:cNvPr id="194" name="Google Shape;194;p25"/>
          <p:cNvSpPr txBox="1"/>
          <p:nvPr/>
        </p:nvSpPr>
        <p:spPr>
          <a:xfrm>
            <a:off x="687808" y="1411403"/>
            <a:ext cx="9202812" cy="2123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dle údajů z evidence brigádnických prací bylo odpracováno: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200" u="none" strike="noStrike">
              <a:solidFill>
                <a:srgbClr val="FFFFFF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*	v roce 2020     4058 os/hodin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*	v roce 2021     2683 os/hodin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*	celkem             6741 os/hodin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*	nejaktivnějším měsícem roku 2020 byl květen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*	nejaktivnějším měsícem roku 2021 byl leden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*	celkem se na stavbě podílelo 71 osob (členů střediska vč. rodičů a sympatizantů)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*	nejpracovitější brigádník věnoval klubovně  neuvěřitelných 580 hodin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*	dalších dvacet členů střediska se pohybuje v rozpětí 100 - 550 hodin 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200" u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*	ostatní přispěli podle svých možností   </a:t>
            </a:r>
            <a:endParaRPr/>
          </a:p>
        </p:txBody>
      </p:sp>
      <p:pic>
        <p:nvPicPr>
          <p:cNvPr id="195" name="Google Shape;195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18412" y="3311555"/>
            <a:ext cx="5831910" cy="33744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mapa&#10;&#10;Popis byl vytvořen automaticky" id="196" name="Google Shape;196;p25"/>
          <p:cNvPicPr preferRelativeResize="0"/>
          <p:nvPr/>
        </p:nvPicPr>
        <p:blipFill rotWithShape="1">
          <a:blip r:embed="rId5">
            <a:alphaModFix/>
          </a:blip>
          <a:srcRect b="26618" l="19961" r="26119" t="16395"/>
          <a:stretch/>
        </p:blipFill>
        <p:spPr>
          <a:xfrm>
            <a:off x="931178" y="3698642"/>
            <a:ext cx="4815280" cy="29873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6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KONTAKTY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sp>
        <p:nvSpPr>
          <p:cNvPr id="202" name="Google Shape;202;p26"/>
          <p:cNvSpPr txBox="1"/>
          <p:nvPr/>
        </p:nvSpPr>
        <p:spPr>
          <a:xfrm>
            <a:off x="581192" y="2354094"/>
            <a:ext cx="7774868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Václav Kratochvíl</a:t>
            </a:r>
            <a: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 vedoucí střediska</a:t>
            </a:r>
            <a:b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cs-CZ" sz="18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v.kratochvil@gmail.com</a:t>
            </a:r>
            <a:b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cs-CZ" sz="18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+420 775 022 753</a:t>
            </a:r>
            <a:endParaRPr b="0" i="0" sz="1800" u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Ondřej Vomlel</a:t>
            </a:r>
            <a: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 zástupce vedoucího střediska</a:t>
            </a:r>
            <a:b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cs-CZ" sz="18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o.vomlel@seznam.cz</a:t>
            </a:r>
            <a:b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b="0" i="0"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cs-CZ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Milan Horský</a:t>
            </a:r>
            <a: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 propagace projektu</a:t>
            </a:r>
            <a:b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cs-CZ" sz="18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horacmilan@skaut.cz</a:t>
            </a:r>
            <a:b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b="0" i="0"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cs-CZ"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Případně nás může kontaktovat také na email  </a:t>
            </a:r>
            <a:r>
              <a:rPr b="0" i="0" lang="cs-CZ" sz="1800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klubovnapolna@skaut.cz</a:t>
            </a:r>
            <a:endParaRPr b="0" i="0"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Obsah obrázku text, klipart&#10;&#10;Popis byl vytvořen automaticky" id="203" name="Google Shape;203;p2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530680" y="931860"/>
            <a:ext cx="2857500" cy="119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4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JAK TO DĚLAJÍ OSTATNÍ?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pic>
        <p:nvPicPr>
          <p:cNvPr descr="Obsah obrázku strom, exteriér, budova, dům&#10;&#10;Popis byl vytvořen automaticky" id="106" name="Google Shape;106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00985" y="1078136"/>
            <a:ext cx="5469095" cy="3655558"/>
          </a:xfrm>
          <a:prstGeom prst="rect">
            <a:avLst/>
          </a:prstGeom>
          <a:blipFill rotWithShape="1">
            <a:blip r:embed="rId5">
              <a:alphaModFix/>
            </a:blip>
            <a:tile algn="tl" flip="none" tx="0" sx="100000" ty="0" sy="100000"/>
          </a:blipFill>
          <a:ln>
            <a:noFill/>
          </a:ln>
        </p:spPr>
      </p:pic>
      <p:pic>
        <p:nvPicPr>
          <p:cNvPr descr="Obsah obrázku patro, budova, interiér, dřevěné&#10;&#10;Popis byl vytvořen automaticky" id="107" name="Google Shape;107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64160" y="2773449"/>
            <a:ext cx="7251773" cy="3920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5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11.02.2022</a:t>
            </a:r>
            <a:endParaRPr/>
          </a:p>
        </p:txBody>
      </p:sp>
      <p:pic>
        <p:nvPicPr>
          <p:cNvPr id="113" name="Google Shape;113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98841" y="1803633"/>
            <a:ext cx="6837815" cy="4510416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5"/>
          <p:cNvSpPr txBox="1"/>
          <p:nvPr>
            <p:ph type="title"/>
          </p:nvPr>
        </p:nvSpPr>
        <p:spPr>
          <a:xfrm>
            <a:off x="488913" y="75239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NAČASOVÁNÍ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6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ODBORNÉ VEDENÍ STAVBY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pic>
        <p:nvPicPr>
          <p:cNvPr descr="Obsah obrázku země, exteriér, osoba, pracovní&#10;&#10;Popis byl vytvořen automaticky" id="120" name="Google Shape;120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74504" y="763045"/>
            <a:ext cx="514350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muž, osoba, stojící, příprava&#10;&#10;Popis byl vytvořen automaticky" id="121" name="Google Shape;121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11557" y="3555459"/>
            <a:ext cx="5325894" cy="35505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osoba, patro, interiér&#10;&#10;Popis byl vytvořen automaticky" id="122" name="Google Shape;122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0918" y="2111442"/>
            <a:ext cx="4828972" cy="32193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7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MÍSTNÍ VAZBY – STROJE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pic>
        <p:nvPicPr>
          <p:cNvPr descr="Obsah obrázku exteriér, země, budova, obloha&#10;&#10;Popis byl vytvořen automaticky" id="128" name="Google Shape;128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53138" y="702156"/>
            <a:ext cx="4337107" cy="32528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exteriér, země, skála, bagr&#10;&#10;Popis byl vytvořen automaticky" id="129" name="Google Shape;129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1820" y="2097248"/>
            <a:ext cx="4127384" cy="3095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exteriér, země, strom, tráva&#10;&#10;Popis byl vytvořen automaticky" id="130" name="Google Shape;130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82099" y="3223936"/>
            <a:ext cx="5451096" cy="3634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8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MÍSTNÍ VAZBY – STROJE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pic>
        <p:nvPicPr>
          <p:cNvPr descr="Obsah obrázku obloha, exteriér, nákladní auto, země&#10;&#10;Popis byl vytvořen automaticky" id="136" name="Google Shape;13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75339" y="1778465"/>
            <a:ext cx="6338233" cy="42254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země, exteriér, staré, špinavé&#10;&#10;Popis byl vytvořen automaticky" id="137" name="Google Shape;137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8036" y="2852742"/>
            <a:ext cx="4886832" cy="3665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MÍSTNÍ VAZBY – MATERIÁL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25940" y="3089978"/>
            <a:ext cx="9211655" cy="1631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59676" y="4600935"/>
            <a:ext cx="10044030" cy="1661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76148" y="1426413"/>
            <a:ext cx="4839119" cy="187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0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ORGANIZACE BRIGÁDNÍKŮ</a:t>
            </a:r>
            <a:br>
              <a:rPr lang="cs-CZ" sz="4000">
                <a:solidFill>
                  <a:schemeClr val="lt1"/>
                </a:solidFill>
              </a:rPr>
            </a:br>
            <a:r>
              <a:rPr lang="cs-CZ" sz="4000">
                <a:solidFill>
                  <a:schemeClr val="lt1"/>
                </a:solidFill>
              </a:rPr>
              <a:t>CO - KDO – KDY – JAK ?</a:t>
            </a:r>
            <a:endParaRPr sz="4000">
              <a:solidFill>
                <a:schemeClr val="lt1"/>
              </a:solidFill>
            </a:endParaRPr>
          </a:p>
        </p:txBody>
      </p:sp>
      <p:pic>
        <p:nvPicPr>
          <p:cNvPr id="151" name="Google Shape;151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41408" y="652340"/>
            <a:ext cx="5655455" cy="24770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země, exteriér, dřevěné, osoba&#10;&#10;Popis byl vytvořen automaticky" id="152" name="Google Shape;152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1001" y="1940692"/>
            <a:ext cx="4854429" cy="32362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strom, exteriér, osoba&#10;&#10;Popis byl vytvořen automaticky" id="153" name="Google Shape;153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88404" y="2841040"/>
            <a:ext cx="5719544" cy="3813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528892" y="4249329"/>
            <a:ext cx="4712516" cy="3141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1"/>
          <p:cNvSpPr txBox="1"/>
          <p:nvPr>
            <p:ph type="title"/>
          </p:nvPr>
        </p:nvSpPr>
        <p:spPr>
          <a:xfrm>
            <a:off x="581192" y="702156"/>
            <a:ext cx="11029616" cy="1188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Franklin Gothic"/>
              <a:buNone/>
            </a:pPr>
            <a:r>
              <a:rPr lang="cs-CZ" sz="4000">
                <a:solidFill>
                  <a:schemeClr val="lt1"/>
                </a:solidFill>
              </a:rPr>
              <a:t>NAJÍT PRÁCI PRO KAŽDÉHO…</a:t>
            </a:r>
            <a:br>
              <a:rPr lang="cs-CZ" sz="4000">
                <a:solidFill>
                  <a:schemeClr val="lt1"/>
                </a:solidFill>
              </a:rPr>
            </a:br>
            <a:endParaRPr sz="4000">
              <a:solidFill>
                <a:schemeClr val="lt1"/>
              </a:solidFill>
            </a:endParaRPr>
          </a:p>
        </p:txBody>
      </p:sp>
      <p:pic>
        <p:nvPicPr>
          <p:cNvPr descr="Obsah obrázku země, osoba, nástroj&#10;&#10;Popis byl vytvořen automaticky" id="160" name="Google Shape;160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21107" y="2158295"/>
            <a:ext cx="4498596" cy="29990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osoba&#10;&#10;Popis byl vytvořen automaticky" id="161" name="Google Shape;161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086667" y="758258"/>
            <a:ext cx="3725343" cy="49671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exteriér, země, strom&#10;&#10;Popis byl vytvořen automaticky" id="162" name="Google Shape;162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1844041" y="1890876"/>
            <a:ext cx="6084116" cy="40560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interiér, kámen&#10;&#10;Popis byl vytvořen automaticky" id="163" name="Google Shape;163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357540" y="4108823"/>
            <a:ext cx="3164388" cy="42332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bsah obrázku země, exteriér&#10;&#10;Popis byl vytvořen automaticky" id="164" name="Google Shape;164;p2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779699" y="4273508"/>
            <a:ext cx="4355620" cy="29037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videndVTI">
  <a:themeElements>
    <a:clrScheme name="Blue II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