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1" r:id="rId7"/>
    <p:sldId id="263" r:id="rId8"/>
    <p:sldId id="264" r:id="rId9"/>
    <p:sldId id="271" r:id="rId10"/>
    <p:sldId id="273" r:id="rId11"/>
    <p:sldId id="266" r:id="rId12"/>
    <p:sldId id="267" r:id="rId13"/>
    <p:sldId id="268" r:id="rId14"/>
    <p:sldId id="270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500"/>
    <a:srgbClr val="B2243B"/>
    <a:srgbClr val="035887"/>
    <a:srgbClr val="E5F3F9"/>
    <a:srgbClr val="0086C9"/>
    <a:srgbClr val="CE7500"/>
    <a:srgbClr val="995300"/>
    <a:srgbClr val="FFFFFF"/>
    <a:srgbClr val="7A1829"/>
    <a:srgbClr val="961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194" y="4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9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73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68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33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56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9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9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6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29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17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51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9D47-6ED6-410E-ACE1-06DAA2AFD78E}" type="datetimeFigureOut">
              <a:rPr lang="cs-CZ" smtClean="0"/>
              <a:t>25. 5. 2020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D160-8D88-47B6-90E5-4F767DBA52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78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cs-cz/article/vlo%C5%BEen%C3%AD-obr%C3%A1zku-do-automatick%C3%A9ho-obrazce-7bb2abbb-561f-4f40-9762-d86df823d305" TargetMode="External"/><Relationship Id="rId2" Type="http://schemas.openxmlformats.org/officeDocument/2006/relationships/hyperlink" Target="http://generator.skaut.cz/logo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omunikace@skaut.cz" TargetMode="External"/><Relationship Id="rId4" Type="http://schemas.openxmlformats.org/officeDocument/2006/relationships/hyperlink" Target="https://support.office.com/cs-cz/article/zm%C4%9Bna-barvy-obrazce-obrysu-obrazce-nebo-cel%C3%A9ho-obr%C3%A1zku-smartart-4c9692bd-6419-4ab0-8405-94ea8aab231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6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763688" y="206769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solidFill>
                  <a:schemeClr val="bg1"/>
                </a:solidFill>
                <a:latin typeface="SKAUT Bold" pitchFamily="50" charset="0"/>
              </a:rPr>
              <a:t>Název projektu</a:t>
            </a:r>
            <a:endParaRPr lang="cs-CZ" sz="4000" dirty="0">
              <a:solidFill>
                <a:schemeClr val="bg1"/>
              </a:solidFill>
              <a:latin typeface="SKAUT Bold" pitchFamily="50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63688" y="1780822"/>
            <a:ext cx="5616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i="1" dirty="0" smtClean="0">
                <a:solidFill>
                  <a:schemeClr val="bg1"/>
                </a:solidFill>
                <a:latin typeface="TheMix C5 SemiLight" pitchFamily="34" charset="-18"/>
              </a:rPr>
              <a:t>Prezentace projektu</a:t>
            </a:r>
            <a:endParaRPr lang="cs-CZ" sz="2200" i="1" dirty="0">
              <a:solidFill>
                <a:schemeClr val="bg1"/>
              </a:solidFill>
              <a:latin typeface="TheMix C5 SemiLight" pitchFamily="34" charset="-18"/>
            </a:endParaRPr>
          </a:p>
        </p:txBody>
      </p:sp>
      <p:pic>
        <p:nvPicPr>
          <p:cNvPr id="1026" name="Picture 2" descr="C:\Users\lukas.neuheisl\Downloads\Logo\Logo2-barev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29" y="3579862"/>
            <a:ext cx="2678341" cy="111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9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0086C9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0086C9"/>
              </a:solidFill>
              <a:latin typeface="SKAUT Bold" pitchFamily="50" charset="0"/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32015"/>
              </p:ext>
            </p:extLst>
          </p:nvPr>
        </p:nvGraphicFramePr>
        <p:xfrm>
          <a:off x="895959" y="771550"/>
          <a:ext cx="7352082" cy="3286064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30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1124">
                <a:tc>
                  <a:txBody>
                    <a:bodyPr/>
                    <a:lstStyle/>
                    <a:p>
                      <a:pPr algn="r"/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březen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duben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květen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červen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červenec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srpen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300" b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září</a:t>
                      </a:r>
                      <a:endParaRPr lang="cs-CZ" sz="1300" b="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projekt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rozpočet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pravidla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budování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propagace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otevření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3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pilotní provoz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údržba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zazimování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cs-CZ" sz="13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vyhodnocení</a:t>
                      </a:r>
                      <a:endParaRPr lang="cs-CZ" sz="13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300" b="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marL="100375" marR="100375" marT="50187" marB="5018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3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0086C9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395536" y="416190"/>
            <a:ext cx="4091940" cy="720582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/>
            <a:r>
              <a:rPr lang="cs-CZ" sz="2000" dirty="0" smtClean="0">
                <a:solidFill>
                  <a:srgbClr val="035887"/>
                </a:solidFill>
                <a:latin typeface="TheMix C5 SemiLight" pitchFamily="34" charset="-18"/>
              </a:rPr>
              <a:t>Raz-dva-tři…</a:t>
            </a:r>
          </a:p>
          <a:p>
            <a:pPr lvl="0" algn="l">
              <a:lnSpc>
                <a:spcPct val="90000"/>
              </a:lnSpc>
              <a:spcBef>
                <a:spcPts val="95"/>
              </a:spcBef>
            </a:pPr>
            <a:r>
              <a:rPr kumimoji="0" lang="cs-CZ" sz="2800" b="1" i="0" u="none" strike="noStrike" kern="0" cap="none" normalizeH="0" noProof="0" dirty="0" smtClean="0">
                <a:ln>
                  <a:noFill/>
                </a:ln>
                <a:solidFill>
                  <a:srgbClr val="0086C9"/>
                </a:solidFill>
                <a:effectLst/>
                <a:uLnTx/>
                <a:uFillTx/>
                <a:latin typeface="SKAUT Bold"/>
                <a:ea typeface="+mn-ea"/>
                <a:cs typeface="SKAUT Bold"/>
              </a:rPr>
              <a:t>… rozpočet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10322"/>
              </p:ext>
            </p:extLst>
          </p:nvPr>
        </p:nvGraphicFramePr>
        <p:xfrm>
          <a:off x="378524" y="1341219"/>
          <a:ext cx="4061432" cy="3091504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203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438"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latin typeface="TheMix C5 Bold" pitchFamily="34" charset="-18"/>
                        </a:rPr>
                        <a:t>Příjmy</a:t>
                      </a:r>
                      <a:endParaRPr lang="cs-CZ" sz="1200" b="0" dirty="0"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latin typeface="TheMix C5 Bold" pitchFamily="34" charset="-18"/>
                        </a:rPr>
                        <a:t>Částka</a:t>
                      </a:r>
                      <a:endParaRPr lang="cs-CZ" sz="1200" b="0" dirty="0"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Příjem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#1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Příjem #2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Příjem #3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Příjem #4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Příjem #5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Příjem #6</a:t>
                      </a:r>
                      <a:endParaRPr lang="cs-CZ" sz="1200" dirty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086C9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086C9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Bold" pitchFamily="34" charset="-18"/>
                        </a:rPr>
                        <a:t>Celkem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3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35887"/>
                          </a:solidFill>
                          <a:latin typeface="TheMix C5 Bold" pitchFamily="34" charset="-18"/>
                        </a:rPr>
                        <a:t>599</a:t>
                      </a:r>
                      <a:r>
                        <a:rPr lang="cs-CZ" sz="1200" b="0" baseline="0" dirty="0" smtClean="0">
                          <a:solidFill>
                            <a:srgbClr val="035887"/>
                          </a:solidFill>
                          <a:latin typeface="TheMix C5 Bold" pitchFamily="34" charset="-18"/>
                        </a:rPr>
                        <a:t> 994 Kč</a:t>
                      </a:r>
                      <a:endParaRPr lang="cs-CZ" sz="1200" b="0" dirty="0">
                        <a:solidFill>
                          <a:srgbClr val="035887"/>
                        </a:solidFill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78078"/>
              </p:ext>
            </p:extLst>
          </p:nvPr>
        </p:nvGraphicFramePr>
        <p:xfrm>
          <a:off x="4675980" y="1341219"/>
          <a:ext cx="4061432" cy="30915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438"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latin typeface="TheMix C5 Bold" pitchFamily="34" charset="-18"/>
                        </a:rPr>
                        <a:t>Výdaje</a:t>
                      </a:r>
                      <a:endParaRPr lang="cs-CZ" sz="1200" b="0" dirty="0"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latin typeface="TheMix C5 Bold" pitchFamily="34" charset="-18"/>
                        </a:rPr>
                        <a:t>Částka</a:t>
                      </a:r>
                      <a:endParaRPr lang="cs-CZ" sz="1200" b="0" dirty="0"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6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Výdaj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#1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Výdaj #2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Výdaj #3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Výdaj #4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Výdaj #5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Výdaj #6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99</a:t>
                      </a:r>
                      <a:r>
                        <a:rPr lang="cs-CZ" sz="1200" baseline="0" dirty="0" smtClean="0">
                          <a:solidFill>
                            <a:srgbClr val="035887"/>
                          </a:solidFill>
                          <a:latin typeface="TheMix C5 SemiLight" pitchFamily="34" charset="-18"/>
                        </a:rPr>
                        <a:t> 999 Kč</a:t>
                      </a:r>
                      <a:endParaRPr lang="cs-CZ" sz="1200" dirty="0" smtClean="0">
                        <a:solidFill>
                          <a:srgbClr val="035887"/>
                        </a:solidFill>
                        <a:latin typeface="TheMix C5 SemiLight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438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35887"/>
                          </a:solidFill>
                          <a:latin typeface="TheMix C5 Bold" pitchFamily="34" charset="-18"/>
                        </a:rPr>
                        <a:t>Celkem</a:t>
                      </a:r>
                      <a:endParaRPr lang="cs-CZ" sz="1200" dirty="0">
                        <a:solidFill>
                          <a:srgbClr val="035887"/>
                        </a:solidFill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3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35887"/>
                          </a:solidFill>
                          <a:latin typeface="TheMix C5 Bold" pitchFamily="34" charset="-18"/>
                        </a:rPr>
                        <a:t>599</a:t>
                      </a:r>
                      <a:r>
                        <a:rPr lang="cs-CZ" sz="1200" b="0" baseline="0" dirty="0" smtClean="0">
                          <a:solidFill>
                            <a:srgbClr val="035887"/>
                          </a:solidFill>
                          <a:latin typeface="TheMix C5 Bold" pitchFamily="34" charset="-18"/>
                        </a:rPr>
                        <a:t> 994 Kč</a:t>
                      </a:r>
                      <a:endParaRPr lang="cs-CZ" sz="1200" b="0" dirty="0">
                        <a:solidFill>
                          <a:srgbClr val="035887"/>
                        </a:solidFill>
                        <a:latin typeface="TheMix C5 Bold" pitchFamily="34" charset="-1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86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9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30"/>
          <p:cNvSpPr>
            <a:spLocks/>
          </p:cNvSpPr>
          <p:nvPr/>
        </p:nvSpPr>
        <p:spPr bwMode="auto">
          <a:xfrm>
            <a:off x="6238876" y="1527175"/>
            <a:ext cx="2016125" cy="2641599"/>
          </a:xfrm>
          <a:custGeom>
            <a:avLst/>
            <a:gdLst>
              <a:gd name="T0" fmla="*/ 1338 w 1684"/>
              <a:gd name="T1" fmla="*/ 204 h 2207"/>
              <a:gd name="T2" fmla="*/ 1460 w 1684"/>
              <a:gd name="T3" fmla="*/ 2052 h 2207"/>
              <a:gd name="T4" fmla="*/ 766 w 1684"/>
              <a:gd name="T5" fmla="*/ 2194 h 2207"/>
              <a:gd name="T6" fmla="*/ 110 w 1684"/>
              <a:gd name="T7" fmla="*/ 2027 h 2207"/>
              <a:gd name="T8" fmla="*/ 1 w 1684"/>
              <a:gd name="T9" fmla="*/ 1664 h 2207"/>
              <a:gd name="T10" fmla="*/ 110 w 1684"/>
              <a:gd name="T11" fmla="*/ 291 h 2207"/>
              <a:gd name="T12" fmla="*/ 1338 w 1684"/>
              <a:gd name="T13" fmla="*/ 204 h 2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4" h="2207">
                <a:moveTo>
                  <a:pt x="1338" y="204"/>
                </a:moveTo>
                <a:cubicBezTo>
                  <a:pt x="1652" y="320"/>
                  <a:pt x="1684" y="1755"/>
                  <a:pt x="1460" y="2052"/>
                </a:cubicBezTo>
                <a:cubicBezTo>
                  <a:pt x="1367" y="2176"/>
                  <a:pt x="969" y="2207"/>
                  <a:pt x="766" y="2194"/>
                </a:cubicBezTo>
                <a:cubicBezTo>
                  <a:pt x="579" y="2182"/>
                  <a:pt x="196" y="2111"/>
                  <a:pt x="110" y="2027"/>
                </a:cubicBezTo>
                <a:cubicBezTo>
                  <a:pt x="4" y="1924"/>
                  <a:pt x="1" y="1789"/>
                  <a:pt x="1" y="1664"/>
                </a:cubicBezTo>
                <a:cubicBezTo>
                  <a:pt x="2" y="1369"/>
                  <a:pt x="0" y="440"/>
                  <a:pt x="110" y="291"/>
                </a:cubicBezTo>
                <a:cubicBezTo>
                  <a:pt x="326" y="0"/>
                  <a:pt x="1013" y="84"/>
                  <a:pt x="1338" y="204"/>
                </a:cubicBezTo>
                <a:close/>
              </a:path>
            </a:pathLst>
          </a:custGeom>
          <a:solidFill>
            <a:srgbClr val="E5F3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2" name="Freeform 13"/>
          <p:cNvSpPr>
            <a:spLocks/>
          </p:cNvSpPr>
          <p:nvPr/>
        </p:nvSpPr>
        <p:spPr bwMode="auto">
          <a:xfrm>
            <a:off x="979488" y="1622426"/>
            <a:ext cx="1992313" cy="2554287"/>
          </a:xfrm>
          <a:custGeom>
            <a:avLst/>
            <a:gdLst>
              <a:gd name="T0" fmla="*/ 271 w 1664"/>
              <a:gd name="T1" fmla="*/ 1993 h 2134"/>
              <a:gd name="T2" fmla="*/ 137 w 1664"/>
              <a:gd name="T3" fmla="*/ 1778 h 2134"/>
              <a:gd name="T4" fmla="*/ 96 w 1664"/>
              <a:gd name="T5" fmla="*/ 382 h 2134"/>
              <a:gd name="T6" fmla="*/ 190 w 1664"/>
              <a:gd name="T7" fmla="*/ 185 h 2134"/>
              <a:gd name="T8" fmla="*/ 935 w 1664"/>
              <a:gd name="T9" fmla="*/ 16 h 2134"/>
              <a:gd name="T10" fmla="*/ 1261 w 1664"/>
              <a:gd name="T11" fmla="*/ 70 h 2134"/>
              <a:gd name="T12" fmla="*/ 1544 w 1664"/>
              <a:gd name="T13" fmla="*/ 275 h 2134"/>
              <a:gd name="T14" fmla="*/ 1620 w 1664"/>
              <a:gd name="T15" fmla="*/ 527 h 2134"/>
              <a:gd name="T16" fmla="*/ 1609 w 1664"/>
              <a:gd name="T17" fmla="*/ 1576 h 2134"/>
              <a:gd name="T18" fmla="*/ 1557 w 1664"/>
              <a:gd name="T19" fmla="*/ 1807 h 2134"/>
              <a:gd name="T20" fmla="*/ 1475 w 1664"/>
              <a:gd name="T21" fmla="*/ 1951 h 2134"/>
              <a:gd name="T22" fmla="*/ 716 w 1664"/>
              <a:gd name="T23" fmla="*/ 2112 h 2134"/>
              <a:gd name="T24" fmla="*/ 271 w 1664"/>
              <a:gd name="T25" fmla="*/ 1993 h 2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64" h="2134">
                <a:moveTo>
                  <a:pt x="271" y="1993"/>
                </a:moveTo>
                <a:cubicBezTo>
                  <a:pt x="183" y="1932"/>
                  <a:pt x="157" y="1853"/>
                  <a:pt x="137" y="1778"/>
                </a:cubicBezTo>
                <a:cubicBezTo>
                  <a:pt x="14" y="1315"/>
                  <a:pt x="0" y="845"/>
                  <a:pt x="96" y="382"/>
                </a:cubicBezTo>
                <a:cubicBezTo>
                  <a:pt x="110" y="314"/>
                  <a:pt x="128" y="245"/>
                  <a:pt x="190" y="185"/>
                </a:cubicBezTo>
                <a:cubicBezTo>
                  <a:pt x="326" y="53"/>
                  <a:pt x="648" y="0"/>
                  <a:pt x="935" y="16"/>
                </a:cubicBezTo>
                <a:cubicBezTo>
                  <a:pt x="1049" y="22"/>
                  <a:pt x="1164" y="38"/>
                  <a:pt x="1261" y="70"/>
                </a:cubicBezTo>
                <a:cubicBezTo>
                  <a:pt x="1400" y="116"/>
                  <a:pt x="1493" y="194"/>
                  <a:pt x="1544" y="275"/>
                </a:cubicBezTo>
                <a:cubicBezTo>
                  <a:pt x="1596" y="356"/>
                  <a:pt x="1609" y="442"/>
                  <a:pt x="1620" y="527"/>
                </a:cubicBezTo>
                <a:cubicBezTo>
                  <a:pt x="1664" y="884"/>
                  <a:pt x="1609" y="1576"/>
                  <a:pt x="1609" y="1576"/>
                </a:cubicBezTo>
                <a:cubicBezTo>
                  <a:pt x="1599" y="1654"/>
                  <a:pt x="1582" y="1732"/>
                  <a:pt x="1557" y="1807"/>
                </a:cubicBezTo>
                <a:cubicBezTo>
                  <a:pt x="1540" y="1857"/>
                  <a:pt x="1520" y="1907"/>
                  <a:pt x="1475" y="1951"/>
                </a:cubicBezTo>
                <a:cubicBezTo>
                  <a:pt x="1339" y="2085"/>
                  <a:pt x="1006" y="2134"/>
                  <a:pt x="716" y="2112"/>
                </a:cubicBezTo>
                <a:cubicBezTo>
                  <a:pt x="547" y="2100"/>
                  <a:pt x="374" y="2064"/>
                  <a:pt x="271" y="1993"/>
                </a:cubicBezTo>
                <a:close/>
              </a:path>
            </a:pathLst>
          </a:custGeom>
          <a:solidFill>
            <a:srgbClr val="E5F3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Freeform 5"/>
          <p:cNvSpPr>
            <a:spLocks/>
          </p:cNvSpPr>
          <p:nvPr/>
        </p:nvSpPr>
        <p:spPr bwMode="auto">
          <a:xfrm>
            <a:off x="3609976" y="1600201"/>
            <a:ext cx="1949450" cy="2563812"/>
          </a:xfrm>
          <a:custGeom>
            <a:avLst/>
            <a:gdLst>
              <a:gd name="T0" fmla="*/ 810 w 1630"/>
              <a:gd name="T1" fmla="*/ 2134 h 2142"/>
              <a:gd name="T2" fmla="*/ 1154 w 1630"/>
              <a:gd name="T3" fmla="*/ 2092 h 2142"/>
              <a:gd name="T4" fmla="*/ 1416 w 1630"/>
              <a:gd name="T5" fmla="*/ 1972 h 2142"/>
              <a:gd name="T6" fmla="*/ 1557 w 1630"/>
              <a:gd name="T7" fmla="*/ 1627 h 2142"/>
              <a:gd name="T8" fmla="*/ 1586 w 1630"/>
              <a:gd name="T9" fmla="*/ 505 h 2142"/>
              <a:gd name="T10" fmla="*/ 1464 w 1630"/>
              <a:gd name="T11" fmla="*/ 212 h 2142"/>
              <a:gd name="T12" fmla="*/ 1006 w 1630"/>
              <a:gd name="T13" fmla="*/ 43 h 2142"/>
              <a:gd name="T14" fmla="*/ 39 w 1630"/>
              <a:gd name="T15" fmla="*/ 597 h 2142"/>
              <a:gd name="T16" fmla="*/ 2 w 1630"/>
              <a:gd name="T17" fmla="*/ 991 h 2142"/>
              <a:gd name="T18" fmla="*/ 6 w 1630"/>
              <a:gd name="T19" fmla="*/ 1313 h 2142"/>
              <a:gd name="T20" fmla="*/ 31 w 1630"/>
              <a:gd name="T21" fmla="*/ 1712 h 2142"/>
              <a:gd name="T22" fmla="*/ 230 w 1630"/>
              <a:gd name="T23" fmla="*/ 2030 h 2142"/>
              <a:gd name="T24" fmla="*/ 810 w 1630"/>
              <a:gd name="T25" fmla="*/ 2134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30" h="2142">
                <a:moveTo>
                  <a:pt x="810" y="2134"/>
                </a:moveTo>
                <a:cubicBezTo>
                  <a:pt x="926" y="2130"/>
                  <a:pt x="1046" y="2118"/>
                  <a:pt x="1154" y="2092"/>
                </a:cubicBezTo>
                <a:cubicBezTo>
                  <a:pt x="1257" y="2066"/>
                  <a:pt x="1349" y="2028"/>
                  <a:pt x="1416" y="1972"/>
                </a:cubicBezTo>
                <a:cubicBezTo>
                  <a:pt x="1529" y="1876"/>
                  <a:pt x="1545" y="1747"/>
                  <a:pt x="1557" y="1627"/>
                </a:cubicBezTo>
                <a:cubicBezTo>
                  <a:pt x="1593" y="1253"/>
                  <a:pt x="1630" y="878"/>
                  <a:pt x="1586" y="505"/>
                </a:cubicBezTo>
                <a:cubicBezTo>
                  <a:pt x="1574" y="403"/>
                  <a:pt x="1553" y="297"/>
                  <a:pt x="1464" y="212"/>
                </a:cubicBezTo>
                <a:cubicBezTo>
                  <a:pt x="1363" y="115"/>
                  <a:pt x="1186" y="56"/>
                  <a:pt x="1006" y="43"/>
                </a:cubicBezTo>
                <a:cubicBezTo>
                  <a:pt x="394" y="0"/>
                  <a:pt x="151" y="68"/>
                  <a:pt x="39" y="597"/>
                </a:cubicBezTo>
                <a:cubicBezTo>
                  <a:pt x="11" y="729"/>
                  <a:pt x="0" y="858"/>
                  <a:pt x="2" y="991"/>
                </a:cubicBezTo>
                <a:cubicBezTo>
                  <a:pt x="4" y="1098"/>
                  <a:pt x="5" y="1205"/>
                  <a:pt x="6" y="1313"/>
                </a:cubicBezTo>
                <a:cubicBezTo>
                  <a:pt x="8" y="1446"/>
                  <a:pt x="10" y="1579"/>
                  <a:pt x="31" y="1712"/>
                </a:cubicBezTo>
                <a:cubicBezTo>
                  <a:pt x="50" y="1826"/>
                  <a:pt x="100" y="1946"/>
                  <a:pt x="230" y="2030"/>
                </a:cubicBezTo>
                <a:cubicBezTo>
                  <a:pt x="376" y="2125"/>
                  <a:pt x="603" y="2142"/>
                  <a:pt x="810" y="2134"/>
                </a:cubicBezTo>
                <a:close/>
              </a:path>
            </a:pathLst>
          </a:custGeom>
          <a:solidFill>
            <a:srgbClr val="E5F3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0086C9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526029" y="394644"/>
            <a:ext cx="4091940" cy="76367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lvl="0">
              <a:spcBef>
                <a:spcPts val="0"/>
              </a:spcBef>
            </a:pPr>
            <a:r>
              <a:rPr lang="cs-CZ" sz="2000" dirty="0" smtClean="0">
                <a:solidFill>
                  <a:srgbClr val="035887"/>
                </a:solidFill>
                <a:latin typeface="TheMix C5 SemiLight" pitchFamily="34" charset="-18"/>
                <a:ea typeface="+mn-ea"/>
                <a:cs typeface="+mn-cs"/>
              </a:rPr>
              <a:t>Sami to nezvládneme:</a:t>
            </a:r>
            <a:endParaRPr lang="cs-CZ" sz="2800" b="1" kern="0" dirty="0" smtClean="0">
              <a:solidFill>
                <a:srgbClr val="035887"/>
              </a:solidFill>
              <a:latin typeface="SKAUT Bold"/>
              <a:cs typeface="SKAUT Bold"/>
            </a:endParaRPr>
          </a:p>
          <a:p>
            <a:pPr marL="12700">
              <a:spcBef>
                <a:spcPts val="95"/>
              </a:spcBef>
            </a:pPr>
            <a:r>
              <a:rPr lang="cs-CZ" sz="2800" b="1" kern="0" dirty="0" smtClean="0">
                <a:solidFill>
                  <a:srgbClr val="0086C9"/>
                </a:solidFill>
                <a:latin typeface="SKAUT Bold"/>
                <a:cs typeface="SKAUT Bold"/>
              </a:rPr>
              <a:t>Váš vstup</a:t>
            </a:r>
            <a:endParaRPr lang="cs-CZ" sz="2800" kern="0" dirty="0" smtClean="0">
              <a:solidFill>
                <a:srgbClr val="0086C9"/>
              </a:solidFill>
              <a:latin typeface="SKAUT Bold"/>
              <a:cs typeface="SKAUT Bold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35895" y="307581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35887"/>
                </a:solidFill>
                <a:latin typeface="TheMix C5 Bold" pitchFamily="34" charset="-18"/>
              </a:rPr>
              <a:t>Pomocná</a:t>
            </a:r>
          </a:p>
          <a:p>
            <a:pPr algn="ctr"/>
            <a:r>
              <a:rPr lang="cs-CZ" dirty="0" smtClean="0">
                <a:solidFill>
                  <a:srgbClr val="035887"/>
                </a:solidFill>
                <a:latin typeface="TheMix C5 Bold" pitchFamily="34" charset="-18"/>
              </a:rPr>
              <a:t>ruka</a:t>
            </a:r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075807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35887"/>
                </a:solidFill>
                <a:latin typeface="TheMix C5 Bold" pitchFamily="34" charset="-18"/>
              </a:rPr>
              <a:t>Finanční podpora</a:t>
            </a:r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64188" y="307580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35887"/>
                </a:solidFill>
                <a:latin typeface="TheMix C5 Bold" pitchFamily="34" charset="-18"/>
              </a:rPr>
              <a:t>Mediální</a:t>
            </a:r>
          </a:p>
          <a:p>
            <a:pPr algn="ctr"/>
            <a:r>
              <a:rPr lang="cs-CZ" dirty="0" smtClean="0">
                <a:solidFill>
                  <a:srgbClr val="035887"/>
                </a:solidFill>
                <a:latin typeface="TheMix C5 Bold" pitchFamily="34" charset="-18"/>
              </a:rPr>
              <a:t>pomoc</a:t>
            </a:r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29" name="Freeform 9"/>
          <p:cNvSpPr>
            <a:spLocks noEditPoints="1"/>
          </p:cNvSpPr>
          <p:nvPr/>
        </p:nvSpPr>
        <p:spPr bwMode="auto">
          <a:xfrm>
            <a:off x="4205288" y="2151063"/>
            <a:ext cx="736600" cy="738188"/>
          </a:xfrm>
          <a:custGeom>
            <a:avLst/>
            <a:gdLst>
              <a:gd name="T0" fmla="*/ 316 w 624"/>
              <a:gd name="T1" fmla="*/ 53 h 625"/>
              <a:gd name="T2" fmla="*/ 377 w 624"/>
              <a:gd name="T3" fmla="*/ 270 h 625"/>
              <a:gd name="T4" fmla="*/ 390 w 624"/>
              <a:gd name="T5" fmla="*/ 254 h 625"/>
              <a:gd name="T6" fmla="*/ 426 w 624"/>
              <a:gd name="T7" fmla="*/ 41 h 625"/>
              <a:gd name="T8" fmla="*/ 454 w 624"/>
              <a:gd name="T9" fmla="*/ 71 h 625"/>
              <a:gd name="T10" fmla="*/ 460 w 624"/>
              <a:gd name="T11" fmla="*/ 285 h 625"/>
              <a:gd name="T12" fmla="*/ 481 w 624"/>
              <a:gd name="T13" fmla="*/ 276 h 625"/>
              <a:gd name="T14" fmla="*/ 571 w 624"/>
              <a:gd name="T15" fmla="*/ 142 h 625"/>
              <a:gd name="T16" fmla="*/ 593 w 624"/>
              <a:gd name="T17" fmla="*/ 178 h 625"/>
              <a:gd name="T18" fmla="*/ 528 w 624"/>
              <a:gd name="T19" fmla="*/ 408 h 625"/>
              <a:gd name="T20" fmla="*/ 487 w 624"/>
              <a:gd name="T21" fmla="*/ 552 h 625"/>
              <a:gd name="T22" fmla="*/ 325 w 624"/>
              <a:gd name="T23" fmla="*/ 597 h 625"/>
              <a:gd name="T24" fmla="*/ 192 w 624"/>
              <a:gd name="T25" fmla="*/ 547 h 625"/>
              <a:gd name="T26" fmla="*/ 50 w 624"/>
              <a:gd name="T27" fmla="*/ 468 h 625"/>
              <a:gd name="T28" fmla="*/ 51 w 624"/>
              <a:gd name="T29" fmla="*/ 415 h 625"/>
              <a:gd name="T30" fmla="*/ 100 w 624"/>
              <a:gd name="T31" fmla="*/ 415 h 625"/>
              <a:gd name="T32" fmla="*/ 192 w 624"/>
              <a:gd name="T33" fmla="*/ 447 h 625"/>
              <a:gd name="T34" fmla="*/ 200 w 624"/>
              <a:gd name="T35" fmla="*/ 298 h 625"/>
              <a:gd name="T36" fmla="*/ 113 w 624"/>
              <a:gd name="T37" fmla="*/ 158 h 625"/>
              <a:gd name="T38" fmla="*/ 137 w 624"/>
              <a:gd name="T39" fmla="*/ 124 h 625"/>
              <a:gd name="T40" fmla="*/ 168 w 624"/>
              <a:gd name="T41" fmla="*/ 145 h 625"/>
              <a:gd name="T42" fmla="*/ 271 w 624"/>
              <a:gd name="T43" fmla="*/ 284 h 625"/>
              <a:gd name="T44" fmla="*/ 296 w 624"/>
              <a:gd name="T45" fmla="*/ 293 h 625"/>
              <a:gd name="T46" fmla="*/ 257 w 624"/>
              <a:gd name="T47" fmla="*/ 71 h 625"/>
              <a:gd name="T48" fmla="*/ 275 w 624"/>
              <a:gd name="T49" fmla="*/ 29 h 625"/>
              <a:gd name="T50" fmla="*/ 283 w 624"/>
              <a:gd name="T51" fmla="*/ 1 h 625"/>
              <a:gd name="T52" fmla="*/ 270 w 624"/>
              <a:gd name="T53" fmla="*/ 2 h 625"/>
              <a:gd name="T54" fmla="*/ 230 w 624"/>
              <a:gd name="T55" fmla="*/ 77 h 625"/>
              <a:gd name="T56" fmla="*/ 263 w 624"/>
              <a:gd name="T57" fmla="*/ 226 h 625"/>
              <a:gd name="T58" fmla="*/ 170 w 624"/>
              <a:gd name="T59" fmla="*/ 107 h 625"/>
              <a:gd name="T60" fmla="*/ 108 w 624"/>
              <a:gd name="T61" fmla="*/ 105 h 625"/>
              <a:gd name="T62" fmla="*/ 97 w 624"/>
              <a:gd name="T63" fmla="*/ 190 h 625"/>
              <a:gd name="T64" fmla="*/ 177 w 624"/>
              <a:gd name="T65" fmla="*/ 314 h 625"/>
              <a:gd name="T66" fmla="*/ 192 w 624"/>
              <a:gd name="T67" fmla="*/ 419 h 625"/>
              <a:gd name="T68" fmla="*/ 139 w 624"/>
              <a:gd name="T69" fmla="*/ 400 h 625"/>
              <a:gd name="T70" fmla="*/ 77 w 624"/>
              <a:gd name="T71" fmla="*/ 382 h 625"/>
              <a:gd name="T72" fmla="*/ 0 w 624"/>
              <a:gd name="T73" fmla="*/ 444 h 625"/>
              <a:gd name="T74" fmla="*/ 37 w 624"/>
              <a:gd name="T75" fmla="*/ 493 h 625"/>
              <a:gd name="T76" fmla="*/ 103 w 624"/>
              <a:gd name="T77" fmla="*/ 527 h 625"/>
              <a:gd name="T78" fmla="*/ 176 w 624"/>
              <a:gd name="T79" fmla="*/ 570 h 625"/>
              <a:gd name="T80" fmla="*/ 233 w 624"/>
              <a:gd name="T81" fmla="*/ 611 h 625"/>
              <a:gd name="T82" fmla="*/ 406 w 624"/>
              <a:gd name="T83" fmla="*/ 620 h 625"/>
              <a:gd name="T84" fmla="*/ 553 w 624"/>
              <a:gd name="T85" fmla="*/ 461 h 625"/>
              <a:gd name="T86" fmla="*/ 569 w 624"/>
              <a:gd name="T87" fmla="*/ 308 h 625"/>
              <a:gd name="T88" fmla="*/ 619 w 624"/>
              <a:gd name="T89" fmla="*/ 188 h 625"/>
              <a:gd name="T90" fmla="*/ 571 w 624"/>
              <a:gd name="T91" fmla="*/ 114 h 625"/>
              <a:gd name="T92" fmla="*/ 492 w 624"/>
              <a:gd name="T93" fmla="*/ 199 h 625"/>
              <a:gd name="T94" fmla="*/ 482 w 624"/>
              <a:gd name="T95" fmla="*/ 168 h 625"/>
              <a:gd name="T96" fmla="*/ 428 w 624"/>
              <a:gd name="T97" fmla="*/ 13 h 625"/>
              <a:gd name="T98" fmla="*/ 375 w 624"/>
              <a:gd name="T99" fmla="*/ 65 h 625"/>
              <a:gd name="T100" fmla="*/ 360 w 624"/>
              <a:gd name="T101" fmla="*/ 114 h 625"/>
              <a:gd name="T102" fmla="*/ 283 w 624"/>
              <a:gd name="T103" fmla="*/ 1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24" h="625">
                <a:moveTo>
                  <a:pt x="283" y="29"/>
                </a:moveTo>
                <a:cubicBezTo>
                  <a:pt x="300" y="29"/>
                  <a:pt x="312" y="38"/>
                  <a:pt x="316" y="53"/>
                </a:cubicBezTo>
                <a:cubicBezTo>
                  <a:pt x="332" y="121"/>
                  <a:pt x="349" y="188"/>
                  <a:pt x="365" y="256"/>
                </a:cubicBezTo>
                <a:cubicBezTo>
                  <a:pt x="367" y="263"/>
                  <a:pt x="368" y="270"/>
                  <a:pt x="377" y="270"/>
                </a:cubicBezTo>
                <a:cubicBezTo>
                  <a:pt x="378" y="270"/>
                  <a:pt x="378" y="270"/>
                  <a:pt x="379" y="270"/>
                </a:cubicBezTo>
                <a:cubicBezTo>
                  <a:pt x="390" y="269"/>
                  <a:pt x="390" y="261"/>
                  <a:pt x="390" y="254"/>
                </a:cubicBezTo>
                <a:cubicBezTo>
                  <a:pt x="395" y="191"/>
                  <a:pt x="399" y="129"/>
                  <a:pt x="404" y="67"/>
                </a:cubicBezTo>
                <a:cubicBezTo>
                  <a:pt x="405" y="49"/>
                  <a:pt x="412" y="41"/>
                  <a:pt x="426" y="41"/>
                </a:cubicBezTo>
                <a:cubicBezTo>
                  <a:pt x="427" y="41"/>
                  <a:pt x="427" y="41"/>
                  <a:pt x="427" y="41"/>
                </a:cubicBezTo>
                <a:cubicBezTo>
                  <a:pt x="443" y="43"/>
                  <a:pt x="454" y="55"/>
                  <a:pt x="454" y="71"/>
                </a:cubicBezTo>
                <a:cubicBezTo>
                  <a:pt x="454" y="103"/>
                  <a:pt x="454" y="169"/>
                  <a:pt x="454" y="169"/>
                </a:cubicBezTo>
                <a:cubicBezTo>
                  <a:pt x="454" y="169"/>
                  <a:pt x="455" y="281"/>
                  <a:pt x="460" y="285"/>
                </a:cubicBezTo>
                <a:cubicBezTo>
                  <a:pt x="461" y="287"/>
                  <a:pt x="464" y="288"/>
                  <a:pt x="467" y="288"/>
                </a:cubicBezTo>
                <a:cubicBezTo>
                  <a:pt x="472" y="288"/>
                  <a:pt x="477" y="284"/>
                  <a:pt x="481" y="276"/>
                </a:cubicBezTo>
                <a:cubicBezTo>
                  <a:pt x="504" y="236"/>
                  <a:pt x="526" y="197"/>
                  <a:pt x="548" y="157"/>
                </a:cubicBezTo>
                <a:cubicBezTo>
                  <a:pt x="552" y="148"/>
                  <a:pt x="561" y="143"/>
                  <a:pt x="571" y="142"/>
                </a:cubicBezTo>
                <a:cubicBezTo>
                  <a:pt x="580" y="143"/>
                  <a:pt x="588" y="148"/>
                  <a:pt x="592" y="156"/>
                </a:cubicBezTo>
                <a:cubicBezTo>
                  <a:pt x="595" y="163"/>
                  <a:pt x="595" y="171"/>
                  <a:pt x="593" y="178"/>
                </a:cubicBezTo>
                <a:cubicBezTo>
                  <a:pt x="577" y="218"/>
                  <a:pt x="559" y="258"/>
                  <a:pt x="543" y="298"/>
                </a:cubicBezTo>
                <a:cubicBezTo>
                  <a:pt x="529" y="333"/>
                  <a:pt x="528" y="371"/>
                  <a:pt x="528" y="408"/>
                </a:cubicBezTo>
                <a:cubicBezTo>
                  <a:pt x="527" y="425"/>
                  <a:pt x="526" y="442"/>
                  <a:pt x="525" y="459"/>
                </a:cubicBezTo>
                <a:cubicBezTo>
                  <a:pt x="522" y="494"/>
                  <a:pt x="506" y="524"/>
                  <a:pt x="487" y="552"/>
                </a:cubicBezTo>
                <a:cubicBezTo>
                  <a:pt x="466" y="581"/>
                  <a:pt x="435" y="588"/>
                  <a:pt x="403" y="592"/>
                </a:cubicBezTo>
                <a:cubicBezTo>
                  <a:pt x="377" y="595"/>
                  <a:pt x="351" y="597"/>
                  <a:pt x="325" y="597"/>
                </a:cubicBezTo>
                <a:cubicBezTo>
                  <a:pt x="293" y="597"/>
                  <a:pt x="264" y="594"/>
                  <a:pt x="244" y="586"/>
                </a:cubicBezTo>
                <a:cubicBezTo>
                  <a:pt x="232" y="580"/>
                  <a:pt x="205" y="556"/>
                  <a:pt x="192" y="547"/>
                </a:cubicBezTo>
                <a:cubicBezTo>
                  <a:pt x="170" y="533"/>
                  <a:pt x="149" y="522"/>
                  <a:pt x="116" y="503"/>
                </a:cubicBezTo>
                <a:cubicBezTo>
                  <a:pt x="95" y="491"/>
                  <a:pt x="72" y="480"/>
                  <a:pt x="50" y="468"/>
                </a:cubicBezTo>
                <a:cubicBezTo>
                  <a:pt x="40" y="463"/>
                  <a:pt x="28" y="458"/>
                  <a:pt x="28" y="444"/>
                </a:cubicBezTo>
                <a:cubicBezTo>
                  <a:pt x="28" y="430"/>
                  <a:pt x="38" y="421"/>
                  <a:pt x="51" y="415"/>
                </a:cubicBezTo>
                <a:cubicBezTo>
                  <a:pt x="59" y="412"/>
                  <a:pt x="68" y="410"/>
                  <a:pt x="77" y="410"/>
                </a:cubicBezTo>
                <a:cubicBezTo>
                  <a:pt x="85" y="410"/>
                  <a:pt x="93" y="411"/>
                  <a:pt x="100" y="415"/>
                </a:cubicBezTo>
                <a:cubicBezTo>
                  <a:pt x="129" y="426"/>
                  <a:pt x="144" y="433"/>
                  <a:pt x="173" y="444"/>
                </a:cubicBezTo>
                <a:cubicBezTo>
                  <a:pt x="179" y="446"/>
                  <a:pt x="186" y="447"/>
                  <a:pt x="192" y="447"/>
                </a:cubicBezTo>
                <a:cubicBezTo>
                  <a:pt x="215" y="447"/>
                  <a:pt x="238" y="433"/>
                  <a:pt x="239" y="410"/>
                </a:cubicBezTo>
                <a:cubicBezTo>
                  <a:pt x="242" y="380"/>
                  <a:pt x="229" y="341"/>
                  <a:pt x="200" y="298"/>
                </a:cubicBezTo>
                <a:cubicBezTo>
                  <a:pt x="172" y="258"/>
                  <a:pt x="147" y="216"/>
                  <a:pt x="120" y="175"/>
                </a:cubicBezTo>
                <a:cubicBezTo>
                  <a:pt x="117" y="170"/>
                  <a:pt x="114" y="164"/>
                  <a:pt x="113" y="158"/>
                </a:cubicBezTo>
                <a:cubicBezTo>
                  <a:pt x="109" y="147"/>
                  <a:pt x="114" y="135"/>
                  <a:pt x="124" y="129"/>
                </a:cubicBezTo>
                <a:cubicBezTo>
                  <a:pt x="128" y="126"/>
                  <a:pt x="132" y="124"/>
                  <a:pt x="137" y="124"/>
                </a:cubicBezTo>
                <a:cubicBezTo>
                  <a:pt x="143" y="124"/>
                  <a:pt x="149" y="126"/>
                  <a:pt x="153" y="130"/>
                </a:cubicBezTo>
                <a:cubicBezTo>
                  <a:pt x="159" y="134"/>
                  <a:pt x="164" y="139"/>
                  <a:pt x="168" y="145"/>
                </a:cubicBezTo>
                <a:cubicBezTo>
                  <a:pt x="201" y="189"/>
                  <a:pt x="234" y="233"/>
                  <a:pt x="266" y="278"/>
                </a:cubicBezTo>
                <a:cubicBezTo>
                  <a:pt x="268" y="280"/>
                  <a:pt x="269" y="282"/>
                  <a:pt x="271" y="284"/>
                </a:cubicBezTo>
                <a:cubicBezTo>
                  <a:pt x="275" y="290"/>
                  <a:pt x="282" y="295"/>
                  <a:pt x="288" y="295"/>
                </a:cubicBezTo>
                <a:cubicBezTo>
                  <a:pt x="291" y="295"/>
                  <a:pt x="294" y="294"/>
                  <a:pt x="296" y="293"/>
                </a:cubicBezTo>
                <a:cubicBezTo>
                  <a:pt x="301" y="289"/>
                  <a:pt x="302" y="277"/>
                  <a:pt x="301" y="270"/>
                </a:cubicBezTo>
                <a:cubicBezTo>
                  <a:pt x="287" y="204"/>
                  <a:pt x="272" y="137"/>
                  <a:pt x="257" y="71"/>
                </a:cubicBezTo>
                <a:cubicBezTo>
                  <a:pt x="257" y="68"/>
                  <a:pt x="256" y="66"/>
                  <a:pt x="256" y="64"/>
                </a:cubicBezTo>
                <a:cubicBezTo>
                  <a:pt x="253" y="45"/>
                  <a:pt x="261" y="32"/>
                  <a:pt x="275" y="29"/>
                </a:cubicBezTo>
                <a:cubicBezTo>
                  <a:pt x="278" y="29"/>
                  <a:pt x="281" y="29"/>
                  <a:pt x="283" y="29"/>
                </a:cubicBezTo>
                <a:moveTo>
                  <a:pt x="283" y="1"/>
                </a:moveTo>
                <a:cubicBezTo>
                  <a:pt x="283" y="1"/>
                  <a:pt x="283" y="1"/>
                  <a:pt x="283" y="1"/>
                </a:cubicBezTo>
                <a:cubicBezTo>
                  <a:pt x="279" y="1"/>
                  <a:pt x="275" y="1"/>
                  <a:pt x="270" y="2"/>
                </a:cubicBezTo>
                <a:cubicBezTo>
                  <a:pt x="241" y="7"/>
                  <a:pt x="224" y="34"/>
                  <a:pt x="228" y="68"/>
                </a:cubicBezTo>
                <a:cubicBezTo>
                  <a:pt x="229" y="71"/>
                  <a:pt x="229" y="73"/>
                  <a:pt x="230" y="77"/>
                </a:cubicBezTo>
                <a:cubicBezTo>
                  <a:pt x="233" y="92"/>
                  <a:pt x="237" y="107"/>
                  <a:pt x="240" y="123"/>
                </a:cubicBezTo>
                <a:cubicBezTo>
                  <a:pt x="247" y="157"/>
                  <a:pt x="255" y="191"/>
                  <a:pt x="263" y="226"/>
                </a:cubicBezTo>
                <a:cubicBezTo>
                  <a:pt x="239" y="194"/>
                  <a:pt x="215" y="161"/>
                  <a:pt x="191" y="128"/>
                </a:cubicBezTo>
                <a:cubicBezTo>
                  <a:pt x="185" y="120"/>
                  <a:pt x="178" y="113"/>
                  <a:pt x="170" y="107"/>
                </a:cubicBezTo>
                <a:cubicBezTo>
                  <a:pt x="160" y="100"/>
                  <a:pt x="149" y="96"/>
                  <a:pt x="137" y="96"/>
                </a:cubicBezTo>
                <a:cubicBezTo>
                  <a:pt x="127" y="96"/>
                  <a:pt x="117" y="99"/>
                  <a:pt x="108" y="105"/>
                </a:cubicBezTo>
                <a:cubicBezTo>
                  <a:pt x="89" y="118"/>
                  <a:pt x="80" y="142"/>
                  <a:pt x="85" y="164"/>
                </a:cubicBezTo>
                <a:cubicBezTo>
                  <a:pt x="88" y="173"/>
                  <a:pt x="92" y="182"/>
                  <a:pt x="97" y="190"/>
                </a:cubicBezTo>
                <a:cubicBezTo>
                  <a:pt x="104" y="201"/>
                  <a:pt x="110" y="211"/>
                  <a:pt x="117" y="222"/>
                </a:cubicBezTo>
                <a:cubicBezTo>
                  <a:pt x="136" y="252"/>
                  <a:pt x="156" y="284"/>
                  <a:pt x="177" y="314"/>
                </a:cubicBezTo>
                <a:cubicBezTo>
                  <a:pt x="201" y="349"/>
                  <a:pt x="213" y="383"/>
                  <a:pt x="212" y="408"/>
                </a:cubicBezTo>
                <a:cubicBezTo>
                  <a:pt x="211" y="415"/>
                  <a:pt x="201" y="419"/>
                  <a:pt x="192" y="419"/>
                </a:cubicBezTo>
                <a:cubicBezTo>
                  <a:pt x="189" y="419"/>
                  <a:pt x="186" y="418"/>
                  <a:pt x="183" y="417"/>
                </a:cubicBezTo>
                <a:cubicBezTo>
                  <a:pt x="165" y="411"/>
                  <a:pt x="153" y="406"/>
                  <a:pt x="139" y="400"/>
                </a:cubicBezTo>
                <a:cubicBezTo>
                  <a:pt x="130" y="397"/>
                  <a:pt x="121" y="393"/>
                  <a:pt x="110" y="389"/>
                </a:cubicBezTo>
                <a:cubicBezTo>
                  <a:pt x="100" y="384"/>
                  <a:pt x="88" y="382"/>
                  <a:pt x="77" y="382"/>
                </a:cubicBezTo>
                <a:cubicBezTo>
                  <a:pt x="64" y="382"/>
                  <a:pt x="51" y="385"/>
                  <a:pt x="40" y="390"/>
                </a:cubicBezTo>
                <a:cubicBezTo>
                  <a:pt x="5" y="405"/>
                  <a:pt x="0" y="430"/>
                  <a:pt x="0" y="444"/>
                </a:cubicBezTo>
                <a:cubicBezTo>
                  <a:pt x="0" y="474"/>
                  <a:pt x="23" y="486"/>
                  <a:pt x="35" y="492"/>
                </a:cubicBezTo>
                <a:cubicBezTo>
                  <a:pt x="36" y="492"/>
                  <a:pt x="36" y="493"/>
                  <a:pt x="37" y="493"/>
                </a:cubicBezTo>
                <a:cubicBezTo>
                  <a:pt x="46" y="497"/>
                  <a:pt x="54" y="502"/>
                  <a:pt x="62" y="506"/>
                </a:cubicBezTo>
                <a:cubicBezTo>
                  <a:pt x="76" y="513"/>
                  <a:pt x="90" y="520"/>
                  <a:pt x="103" y="527"/>
                </a:cubicBezTo>
                <a:cubicBezTo>
                  <a:pt x="112" y="532"/>
                  <a:pt x="120" y="537"/>
                  <a:pt x="127" y="541"/>
                </a:cubicBezTo>
                <a:cubicBezTo>
                  <a:pt x="147" y="552"/>
                  <a:pt x="162" y="560"/>
                  <a:pt x="176" y="570"/>
                </a:cubicBezTo>
                <a:cubicBezTo>
                  <a:pt x="180" y="573"/>
                  <a:pt x="187" y="579"/>
                  <a:pt x="194" y="584"/>
                </a:cubicBezTo>
                <a:cubicBezTo>
                  <a:pt x="211" y="598"/>
                  <a:pt x="223" y="607"/>
                  <a:pt x="233" y="611"/>
                </a:cubicBezTo>
                <a:cubicBezTo>
                  <a:pt x="255" y="620"/>
                  <a:pt x="286" y="625"/>
                  <a:pt x="325" y="625"/>
                </a:cubicBezTo>
                <a:cubicBezTo>
                  <a:pt x="352" y="625"/>
                  <a:pt x="379" y="623"/>
                  <a:pt x="406" y="620"/>
                </a:cubicBezTo>
                <a:cubicBezTo>
                  <a:pt x="442" y="615"/>
                  <a:pt x="482" y="607"/>
                  <a:pt x="510" y="568"/>
                </a:cubicBezTo>
                <a:cubicBezTo>
                  <a:pt x="529" y="539"/>
                  <a:pt x="550" y="504"/>
                  <a:pt x="553" y="461"/>
                </a:cubicBezTo>
                <a:cubicBezTo>
                  <a:pt x="554" y="441"/>
                  <a:pt x="555" y="425"/>
                  <a:pt x="556" y="409"/>
                </a:cubicBezTo>
                <a:cubicBezTo>
                  <a:pt x="556" y="375"/>
                  <a:pt x="557" y="339"/>
                  <a:pt x="569" y="308"/>
                </a:cubicBezTo>
                <a:cubicBezTo>
                  <a:pt x="577" y="288"/>
                  <a:pt x="586" y="268"/>
                  <a:pt x="594" y="249"/>
                </a:cubicBezTo>
                <a:cubicBezTo>
                  <a:pt x="602" y="229"/>
                  <a:pt x="611" y="209"/>
                  <a:pt x="619" y="188"/>
                </a:cubicBezTo>
                <a:cubicBezTo>
                  <a:pt x="624" y="173"/>
                  <a:pt x="624" y="157"/>
                  <a:pt x="616" y="142"/>
                </a:cubicBezTo>
                <a:cubicBezTo>
                  <a:pt x="607" y="125"/>
                  <a:pt x="590" y="114"/>
                  <a:pt x="571" y="114"/>
                </a:cubicBezTo>
                <a:cubicBezTo>
                  <a:pt x="551" y="115"/>
                  <a:pt x="533" y="126"/>
                  <a:pt x="524" y="143"/>
                </a:cubicBezTo>
                <a:cubicBezTo>
                  <a:pt x="513" y="162"/>
                  <a:pt x="503" y="180"/>
                  <a:pt x="492" y="199"/>
                </a:cubicBezTo>
                <a:cubicBezTo>
                  <a:pt x="483" y="216"/>
                  <a:pt x="483" y="216"/>
                  <a:pt x="483" y="216"/>
                </a:cubicBezTo>
                <a:cubicBezTo>
                  <a:pt x="482" y="200"/>
                  <a:pt x="482" y="184"/>
                  <a:pt x="482" y="168"/>
                </a:cubicBezTo>
                <a:cubicBezTo>
                  <a:pt x="482" y="168"/>
                  <a:pt x="482" y="103"/>
                  <a:pt x="482" y="71"/>
                </a:cubicBezTo>
                <a:cubicBezTo>
                  <a:pt x="482" y="40"/>
                  <a:pt x="459" y="15"/>
                  <a:pt x="428" y="13"/>
                </a:cubicBezTo>
                <a:cubicBezTo>
                  <a:pt x="425" y="13"/>
                  <a:pt x="425" y="13"/>
                  <a:pt x="425" y="13"/>
                </a:cubicBezTo>
                <a:cubicBezTo>
                  <a:pt x="415" y="13"/>
                  <a:pt x="379" y="17"/>
                  <a:pt x="375" y="65"/>
                </a:cubicBezTo>
                <a:cubicBezTo>
                  <a:pt x="373" y="94"/>
                  <a:pt x="371" y="123"/>
                  <a:pt x="369" y="153"/>
                </a:cubicBezTo>
                <a:cubicBezTo>
                  <a:pt x="366" y="140"/>
                  <a:pt x="363" y="127"/>
                  <a:pt x="360" y="114"/>
                </a:cubicBezTo>
                <a:cubicBezTo>
                  <a:pt x="354" y="92"/>
                  <a:pt x="349" y="69"/>
                  <a:pt x="343" y="47"/>
                </a:cubicBezTo>
                <a:cubicBezTo>
                  <a:pt x="337" y="19"/>
                  <a:pt x="312" y="0"/>
                  <a:pt x="283" y="1"/>
                </a:cubicBezTo>
                <a:close/>
              </a:path>
            </a:pathLst>
          </a:custGeom>
          <a:solidFill>
            <a:srgbClr val="0086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39" name="Skupina 38"/>
          <p:cNvGrpSpPr/>
          <p:nvPr/>
        </p:nvGrpSpPr>
        <p:grpSpPr>
          <a:xfrm>
            <a:off x="1419225" y="2173288"/>
            <a:ext cx="1120775" cy="693738"/>
            <a:chOff x="1419225" y="2173288"/>
            <a:chExt cx="1120775" cy="693738"/>
          </a:xfrm>
        </p:grpSpPr>
        <p:sp>
          <p:nvSpPr>
            <p:cNvPr id="35" name="Freeform 17"/>
            <p:cNvSpPr>
              <a:spLocks noEditPoints="1"/>
            </p:cNvSpPr>
            <p:nvPr/>
          </p:nvSpPr>
          <p:spPr bwMode="auto">
            <a:xfrm>
              <a:off x="1419225" y="2173288"/>
              <a:ext cx="1120775" cy="693738"/>
            </a:xfrm>
            <a:custGeom>
              <a:avLst/>
              <a:gdLst>
                <a:gd name="T0" fmla="*/ 887 w 950"/>
                <a:gd name="T1" fmla="*/ 47 h 587"/>
                <a:gd name="T2" fmla="*/ 922 w 950"/>
                <a:gd name="T3" fmla="*/ 84 h 587"/>
                <a:gd name="T4" fmla="*/ 922 w 950"/>
                <a:gd name="T5" fmla="*/ 496 h 587"/>
                <a:gd name="T6" fmla="*/ 891 w 950"/>
                <a:gd name="T7" fmla="*/ 527 h 587"/>
                <a:gd name="T8" fmla="*/ 887 w 950"/>
                <a:gd name="T9" fmla="*/ 527 h 587"/>
                <a:gd name="T10" fmla="*/ 63 w 950"/>
                <a:gd name="T11" fmla="*/ 541 h 587"/>
                <a:gd name="T12" fmla="*/ 28 w 950"/>
                <a:gd name="T13" fmla="*/ 503 h 587"/>
                <a:gd name="T14" fmla="*/ 28 w 950"/>
                <a:gd name="T15" fmla="*/ 92 h 587"/>
                <a:gd name="T16" fmla="*/ 59 w 950"/>
                <a:gd name="T17" fmla="*/ 60 h 587"/>
                <a:gd name="T18" fmla="*/ 62 w 950"/>
                <a:gd name="T19" fmla="*/ 60 h 587"/>
                <a:gd name="T20" fmla="*/ 887 w 950"/>
                <a:gd name="T21" fmla="*/ 47 h 587"/>
                <a:gd name="T22" fmla="*/ 887 w 950"/>
                <a:gd name="T23" fmla="*/ 19 h 587"/>
                <a:gd name="T24" fmla="*/ 63 w 950"/>
                <a:gd name="T25" fmla="*/ 32 h 587"/>
                <a:gd name="T26" fmla="*/ 0 w 950"/>
                <a:gd name="T27" fmla="*/ 88 h 587"/>
                <a:gd name="T28" fmla="*/ 0 w 950"/>
                <a:gd name="T29" fmla="*/ 499 h 587"/>
                <a:gd name="T30" fmla="*/ 63 w 950"/>
                <a:gd name="T31" fmla="*/ 569 h 587"/>
                <a:gd name="T32" fmla="*/ 887 w 950"/>
                <a:gd name="T33" fmla="*/ 555 h 587"/>
                <a:gd name="T34" fmla="*/ 950 w 950"/>
                <a:gd name="T35" fmla="*/ 499 h 587"/>
                <a:gd name="T36" fmla="*/ 950 w 950"/>
                <a:gd name="T37" fmla="*/ 88 h 587"/>
                <a:gd name="T38" fmla="*/ 887 w 950"/>
                <a:gd name="T39" fmla="*/ 19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0" h="587">
                  <a:moveTo>
                    <a:pt x="887" y="47"/>
                  </a:moveTo>
                  <a:cubicBezTo>
                    <a:pt x="907" y="49"/>
                    <a:pt x="921" y="65"/>
                    <a:pt x="922" y="84"/>
                  </a:cubicBezTo>
                  <a:cubicBezTo>
                    <a:pt x="922" y="496"/>
                    <a:pt x="922" y="496"/>
                    <a:pt x="922" y="496"/>
                  </a:cubicBezTo>
                  <a:cubicBezTo>
                    <a:pt x="922" y="513"/>
                    <a:pt x="908" y="527"/>
                    <a:pt x="891" y="527"/>
                  </a:cubicBezTo>
                  <a:cubicBezTo>
                    <a:pt x="890" y="527"/>
                    <a:pt x="889" y="527"/>
                    <a:pt x="887" y="527"/>
                  </a:cubicBezTo>
                  <a:cubicBezTo>
                    <a:pt x="612" y="509"/>
                    <a:pt x="338" y="559"/>
                    <a:pt x="63" y="541"/>
                  </a:cubicBezTo>
                  <a:cubicBezTo>
                    <a:pt x="43" y="539"/>
                    <a:pt x="28" y="522"/>
                    <a:pt x="28" y="503"/>
                  </a:cubicBezTo>
                  <a:cubicBezTo>
                    <a:pt x="28" y="92"/>
                    <a:pt x="28" y="92"/>
                    <a:pt x="28" y="92"/>
                  </a:cubicBezTo>
                  <a:cubicBezTo>
                    <a:pt x="28" y="74"/>
                    <a:pt x="41" y="60"/>
                    <a:pt x="59" y="60"/>
                  </a:cubicBezTo>
                  <a:cubicBezTo>
                    <a:pt x="60" y="60"/>
                    <a:pt x="61" y="60"/>
                    <a:pt x="62" y="60"/>
                  </a:cubicBezTo>
                  <a:cubicBezTo>
                    <a:pt x="338" y="79"/>
                    <a:pt x="612" y="28"/>
                    <a:pt x="887" y="47"/>
                  </a:cubicBezTo>
                  <a:moveTo>
                    <a:pt x="887" y="19"/>
                  </a:moveTo>
                  <a:cubicBezTo>
                    <a:pt x="612" y="0"/>
                    <a:pt x="338" y="51"/>
                    <a:pt x="63" y="32"/>
                  </a:cubicBezTo>
                  <a:cubicBezTo>
                    <a:pt x="28" y="29"/>
                    <a:pt x="0" y="54"/>
                    <a:pt x="0" y="88"/>
                  </a:cubicBezTo>
                  <a:cubicBezTo>
                    <a:pt x="0" y="499"/>
                    <a:pt x="0" y="499"/>
                    <a:pt x="0" y="499"/>
                  </a:cubicBezTo>
                  <a:cubicBezTo>
                    <a:pt x="0" y="534"/>
                    <a:pt x="28" y="566"/>
                    <a:pt x="63" y="569"/>
                  </a:cubicBezTo>
                  <a:cubicBezTo>
                    <a:pt x="338" y="587"/>
                    <a:pt x="612" y="537"/>
                    <a:pt x="887" y="555"/>
                  </a:cubicBezTo>
                  <a:cubicBezTo>
                    <a:pt x="922" y="558"/>
                    <a:pt x="950" y="534"/>
                    <a:pt x="950" y="499"/>
                  </a:cubicBezTo>
                  <a:cubicBezTo>
                    <a:pt x="950" y="88"/>
                    <a:pt x="950" y="88"/>
                    <a:pt x="950" y="88"/>
                  </a:cubicBezTo>
                  <a:cubicBezTo>
                    <a:pt x="950" y="54"/>
                    <a:pt x="922" y="22"/>
                    <a:pt x="887" y="19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Freeform 18"/>
            <p:cNvSpPr>
              <a:spLocks noEditPoints="1"/>
            </p:cNvSpPr>
            <p:nvPr/>
          </p:nvSpPr>
          <p:spPr bwMode="auto">
            <a:xfrm>
              <a:off x="1757363" y="2289175"/>
              <a:ext cx="444500" cy="461963"/>
            </a:xfrm>
            <a:custGeom>
              <a:avLst/>
              <a:gdLst>
                <a:gd name="T0" fmla="*/ 188 w 376"/>
                <a:gd name="T1" fmla="*/ 36 h 391"/>
                <a:gd name="T2" fmla="*/ 348 w 376"/>
                <a:gd name="T3" fmla="*/ 186 h 391"/>
                <a:gd name="T4" fmla="*/ 188 w 376"/>
                <a:gd name="T5" fmla="*/ 356 h 391"/>
                <a:gd name="T6" fmla="*/ 28 w 376"/>
                <a:gd name="T7" fmla="*/ 205 h 391"/>
                <a:gd name="T8" fmla="*/ 188 w 376"/>
                <a:gd name="T9" fmla="*/ 36 h 391"/>
                <a:gd name="T10" fmla="*/ 188 w 376"/>
                <a:gd name="T11" fmla="*/ 8 h 391"/>
                <a:gd name="T12" fmla="*/ 0 w 376"/>
                <a:gd name="T13" fmla="*/ 207 h 391"/>
                <a:gd name="T14" fmla="*/ 188 w 376"/>
                <a:gd name="T15" fmla="*/ 384 h 391"/>
                <a:gd name="T16" fmla="*/ 376 w 376"/>
                <a:gd name="T17" fmla="*/ 185 h 391"/>
                <a:gd name="T18" fmla="*/ 188 w 376"/>
                <a:gd name="T19" fmla="*/ 8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" h="391">
                  <a:moveTo>
                    <a:pt x="188" y="36"/>
                  </a:moveTo>
                  <a:cubicBezTo>
                    <a:pt x="275" y="30"/>
                    <a:pt x="348" y="99"/>
                    <a:pt x="348" y="186"/>
                  </a:cubicBezTo>
                  <a:cubicBezTo>
                    <a:pt x="348" y="274"/>
                    <a:pt x="275" y="350"/>
                    <a:pt x="188" y="356"/>
                  </a:cubicBezTo>
                  <a:cubicBezTo>
                    <a:pt x="101" y="362"/>
                    <a:pt x="28" y="292"/>
                    <a:pt x="28" y="205"/>
                  </a:cubicBezTo>
                  <a:cubicBezTo>
                    <a:pt x="28" y="117"/>
                    <a:pt x="101" y="42"/>
                    <a:pt x="188" y="36"/>
                  </a:cubicBezTo>
                  <a:moveTo>
                    <a:pt x="188" y="8"/>
                  </a:moveTo>
                  <a:cubicBezTo>
                    <a:pt x="86" y="15"/>
                    <a:pt x="0" y="103"/>
                    <a:pt x="0" y="207"/>
                  </a:cubicBezTo>
                  <a:cubicBezTo>
                    <a:pt x="0" y="309"/>
                    <a:pt x="86" y="391"/>
                    <a:pt x="188" y="384"/>
                  </a:cubicBezTo>
                  <a:cubicBezTo>
                    <a:pt x="290" y="377"/>
                    <a:pt x="376" y="288"/>
                    <a:pt x="376" y="185"/>
                  </a:cubicBezTo>
                  <a:cubicBezTo>
                    <a:pt x="376" y="83"/>
                    <a:pt x="290" y="0"/>
                    <a:pt x="188" y="8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19"/>
            <p:cNvSpPr>
              <a:spLocks/>
            </p:cNvSpPr>
            <p:nvPr/>
          </p:nvSpPr>
          <p:spPr bwMode="auto">
            <a:xfrm>
              <a:off x="1889125" y="2447925"/>
              <a:ext cx="107950" cy="150813"/>
            </a:xfrm>
            <a:custGeom>
              <a:avLst/>
              <a:gdLst>
                <a:gd name="T0" fmla="*/ 62 w 92"/>
                <a:gd name="T1" fmla="*/ 123 h 127"/>
                <a:gd name="T2" fmla="*/ 24 w 92"/>
                <a:gd name="T3" fmla="*/ 67 h 127"/>
                <a:gd name="T4" fmla="*/ 24 w 92"/>
                <a:gd name="T5" fmla="*/ 125 h 127"/>
                <a:gd name="T6" fmla="*/ 0 w 92"/>
                <a:gd name="T7" fmla="*/ 127 h 127"/>
                <a:gd name="T8" fmla="*/ 0 w 92"/>
                <a:gd name="T9" fmla="*/ 6 h 127"/>
                <a:gd name="T10" fmla="*/ 24 w 92"/>
                <a:gd name="T11" fmla="*/ 5 h 127"/>
                <a:gd name="T12" fmla="*/ 24 w 92"/>
                <a:gd name="T13" fmla="*/ 59 h 127"/>
                <a:gd name="T14" fmla="*/ 62 w 92"/>
                <a:gd name="T15" fmla="*/ 2 h 127"/>
                <a:gd name="T16" fmla="*/ 90 w 92"/>
                <a:gd name="T17" fmla="*/ 0 h 127"/>
                <a:gd name="T18" fmla="*/ 46 w 92"/>
                <a:gd name="T19" fmla="*/ 61 h 127"/>
                <a:gd name="T20" fmla="*/ 92 w 92"/>
                <a:gd name="T21" fmla="*/ 121 h 127"/>
                <a:gd name="T22" fmla="*/ 62 w 92"/>
                <a:gd name="T23" fmla="*/ 12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" h="127">
                  <a:moveTo>
                    <a:pt x="62" y="123"/>
                  </a:moveTo>
                  <a:cubicBezTo>
                    <a:pt x="24" y="67"/>
                    <a:pt x="24" y="67"/>
                    <a:pt x="24" y="67"/>
                  </a:cubicBezTo>
                  <a:cubicBezTo>
                    <a:pt x="24" y="125"/>
                    <a:pt x="24" y="125"/>
                    <a:pt x="24" y="125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0" y="6"/>
                    <a:pt x="14" y="5"/>
                    <a:pt x="24" y="5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39" y="37"/>
                    <a:pt x="47" y="25"/>
                    <a:pt x="62" y="2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92" y="121"/>
                    <a:pt x="92" y="121"/>
                    <a:pt x="92" y="121"/>
                  </a:cubicBezTo>
                  <a:lnTo>
                    <a:pt x="62" y="123"/>
                  </a:ln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Freeform 20"/>
            <p:cNvSpPr>
              <a:spLocks noEditPoints="1"/>
            </p:cNvSpPr>
            <p:nvPr/>
          </p:nvSpPr>
          <p:spPr bwMode="auto">
            <a:xfrm>
              <a:off x="2001838" y="2425700"/>
              <a:ext cx="79375" cy="165100"/>
            </a:xfrm>
            <a:custGeom>
              <a:avLst/>
              <a:gdLst>
                <a:gd name="T0" fmla="*/ 65 w 67"/>
                <a:gd name="T1" fmla="*/ 132 h 139"/>
                <a:gd name="T2" fmla="*/ 40 w 67"/>
                <a:gd name="T3" fmla="*/ 137 h 139"/>
                <a:gd name="T4" fmla="*/ 0 w 67"/>
                <a:gd name="T5" fmla="*/ 97 h 139"/>
                <a:gd name="T6" fmla="*/ 45 w 67"/>
                <a:gd name="T7" fmla="*/ 45 h 139"/>
                <a:gd name="T8" fmla="*/ 65 w 67"/>
                <a:gd name="T9" fmla="*/ 47 h 139"/>
                <a:gd name="T10" fmla="*/ 61 w 67"/>
                <a:gd name="T11" fmla="*/ 67 h 139"/>
                <a:gd name="T12" fmla="*/ 45 w 67"/>
                <a:gd name="T13" fmla="*/ 64 h 139"/>
                <a:gd name="T14" fmla="*/ 24 w 67"/>
                <a:gd name="T15" fmla="*/ 93 h 139"/>
                <a:gd name="T16" fmla="*/ 45 w 67"/>
                <a:gd name="T17" fmla="*/ 117 h 139"/>
                <a:gd name="T18" fmla="*/ 62 w 67"/>
                <a:gd name="T19" fmla="*/ 113 h 139"/>
                <a:gd name="T20" fmla="*/ 65 w 67"/>
                <a:gd name="T21" fmla="*/ 132 h 139"/>
                <a:gd name="T22" fmla="*/ 39 w 67"/>
                <a:gd name="T23" fmla="*/ 36 h 139"/>
                <a:gd name="T24" fmla="*/ 12 w 67"/>
                <a:gd name="T25" fmla="*/ 14 h 139"/>
                <a:gd name="T26" fmla="*/ 21 w 67"/>
                <a:gd name="T27" fmla="*/ 2 h 139"/>
                <a:gd name="T28" fmla="*/ 40 w 67"/>
                <a:gd name="T29" fmla="*/ 16 h 139"/>
                <a:gd name="T30" fmla="*/ 58 w 67"/>
                <a:gd name="T31" fmla="*/ 0 h 139"/>
                <a:gd name="T32" fmla="*/ 67 w 67"/>
                <a:gd name="T33" fmla="*/ 10 h 139"/>
                <a:gd name="T34" fmla="*/ 39 w 67"/>
                <a:gd name="T35" fmla="*/ 3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" h="139">
                  <a:moveTo>
                    <a:pt x="65" y="132"/>
                  </a:moveTo>
                  <a:cubicBezTo>
                    <a:pt x="57" y="135"/>
                    <a:pt x="49" y="137"/>
                    <a:pt x="40" y="137"/>
                  </a:cubicBezTo>
                  <a:cubicBezTo>
                    <a:pt x="16" y="139"/>
                    <a:pt x="0" y="127"/>
                    <a:pt x="0" y="97"/>
                  </a:cubicBezTo>
                  <a:cubicBezTo>
                    <a:pt x="0" y="66"/>
                    <a:pt x="18" y="47"/>
                    <a:pt x="45" y="45"/>
                  </a:cubicBezTo>
                  <a:cubicBezTo>
                    <a:pt x="52" y="45"/>
                    <a:pt x="58" y="45"/>
                    <a:pt x="65" y="47"/>
                  </a:cubicBezTo>
                  <a:cubicBezTo>
                    <a:pt x="64" y="55"/>
                    <a:pt x="63" y="59"/>
                    <a:pt x="61" y="67"/>
                  </a:cubicBezTo>
                  <a:cubicBezTo>
                    <a:pt x="56" y="65"/>
                    <a:pt x="50" y="64"/>
                    <a:pt x="45" y="64"/>
                  </a:cubicBezTo>
                  <a:cubicBezTo>
                    <a:pt x="31" y="65"/>
                    <a:pt x="24" y="77"/>
                    <a:pt x="24" y="93"/>
                  </a:cubicBezTo>
                  <a:cubicBezTo>
                    <a:pt x="24" y="108"/>
                    <a:pt x="30" y="118"/>
                    <a:pt x="45" y="117"/>
                  </a:cubicBezTo>
                  <a:cubicBezTo>
                    <a:pt x="51" y="117"/>
                    <a:pt x="57" y="115"/>
                    <a:pt x="62" y="113"/>
                  </a:cubicBezTo>
                  <a:cubicBezTo>
                    <a:pt x="63" y="120"/>
                    <a:pt x="64" y="124"/>
                    <a:pt x="65" y="132"/>
                  </a:cubicBezTo>
                  <a:close/>
                  <a:moveTo>
                    <a:pt x="39" y="36"/>
                  </a:moveTo>
                  <a:cubicBezTo>
                    <a:pt x="12" y="14"/>
                    <a:pt x="12" y="14"/>
                    <a:pt x="12" y="14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67" y="10"/>
                    <a:pt x="67" y="10"/>
                    <a:pt x="67" y="10"/>
                  </a:cubicBezTo>
                  <a:lnTo>
                    <a:pt x="39" y="36"/>
                  </a:ln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757987" y="2198688"/>
            <a:ext cx="887413" cy="642938"/>
            <a:chOff x="6757987" y="2198688"/>
            <a:chExt cx="887413" cy="642938"/>
          </a:xfrm>
        </p:grpSpPr>
        <p:sp>
          <p:nvSpPr>
            <p:cNvPr id="42" name="Freeform 24"/>
            <p:cNvSpPr>
              <a:spLocks noEditPoints="1"/>
            </p:cNvSpPr>
            <p:nvPr/>
          </p:nvSpPr>
          <p:spPr bwMode="auto">
            <a:xfrm>
              <a:off x="6757987" y="2198688"/>
              <a:ext cx="633413" cy="642938"/>
            </a:xfrm>
            <a:custGeom>
              <a:avLst/>
              <a:gdLst>
                <a:gd name="T0" fmla="*/ 444 w 536"/>
                <a:gd name="T1" fmla="*/ 28 h 544"/>
                <a:gd name="T2" fmla="*/ 457 w 536"/>
                <a:gd name="T3" fmla="*/ 39 h 544"/>
                <a:gd name="T4" fmla="*/ 508 w 536"/>
                <a:gd name="T5" fmla="*/ 379 h 544"/>
                <a:gd name="T6" fmla="*/ 497 w 536"/>
                <a:gd name="T7" fmla="*/ 393 h 544"/>
                <a:gd name="T8" fmla="*/ 495 w 536"/>
                <a:gd name="T9" fmla="*/ 394 h 544"/>
                <a:gd name="T10" fmla="*/ 492 w 536"/>
                <a:gd name="T11" fmla="*/ 393 h 544"/>
                <a:gd name="T12" fmla="*/ 224 w 536"/>
                <a:gd name="T13" fmla="*/ 320 h 544"/>
                <a:gd name="T14" fmla="*/ 221 w 536"/>
                <a:gd name="T15" fmla="*/ 320 h 544"/>
                <a:gd name="T16" fmla="*/ 209 w 536"/>
                <a:gd name="T17" fmla="*/ 332 h 544"/>
                <a:gd name="T18" fmla="*/ 209 w 536"/>
                <a:gd name="T19" fmla="*/ 335 h 544"/>
                <a:gd name="T20" fmla="*/ 275 w 536"/>
                <a:gd name="T21" fmla="*/ 476 h 544"/>
                <a:gd name="T22" fmla="*/ 259 w 536"/>
                <a:gd name="T23" fmla="*/ 510 h 544"/>
                <a:gd name="T24" fmla="*/ 217 w 536"/>
                <a:gd name="T25" fmla="*/ 516 h 544"/>
                <a:gd name="T26" fmla="*/ 172 w 536"/>
                <a:gd name="T27" fmla="*/ 465 h 544"/>
                <a:gd name="T28" fmla="*/ 131 w 536"/>
                <a:gd name="T29" fmla="*/ 347 h 544"/>
                <a:gd name="T30" fmla="*/ 116 w 536"/>
                <a:gd name="T31" fmla="*/ 328 h 544"/>
                <a:gd name="T32" fmla="*/ 107 w 536"/>
                <a:gd name="T33" fmla="*/ 330 h 544"/>
                <a:gd name="T34" fmla="*/ 80 w 536"/>
                <a:gd name="T35" fmla="*/ 333 h 544"/>
                <a:gd name="T36" fmla="*/ 79 w 536"/>
                <a:gd name="T37" fmla="*/ 333 h 544"/>
                <a:gd name="T38" fmla="*/ 60 w 536"/>
                <a:gd name="T39" fmla="*/ 186 h 544"/>
                <a:gd name="T40" fmla="*/ 182 w 536"/>
                <a:gd name="T41" fmla="*/ 166 h 544"/>
                <a:gd name="T42" fmla="*/ 438 w 536"/>
                <a:gd name="T43" fmla="*/ 30 h 544"/>
                <a:gd name="T44" fmla="*/ 444 w 536"/>
                <a:gd name="T45" fmla="*/ 28 h 544"/>
                <a:gd name="T46" fmla="*/ 444 w 536"/>
                <a:gd name="T47" fmla="*/ 0 h 544"/>
                <a:gd name="T48" fmla="*/ 444 w 536"/>
                <a:gd name="T49" fmla="*/ 0 h 544"/>
                <a:gd name="T50" fmla="*/ 424 w 536"/>
                <a:gd name="T51" fmla="*/ 6 h 544"/>
                <a:gd name="T52" fmla="*/ 416 w 536"/>
                <a:gd name="T53" fmla="*/ 10 h 544"/>
                <a:gd name="T54" fmla="*/ 173 w 536"/>
                <a:gd name="T55" fmla="*/ 139 h 544"/>
                <a:gd name="T56" fmla="*/ 93 w 536"/>
                <a:gd name="T57" fmla="*/ 153 h 544"/>
                <a:gd name="T58" fmla="*/ 55 w 536"/>
                <a:gd name="T59" fmla="*/ 159 h 544"/>
                <a:gd name="T60" fmla="*/ 5 w 536"/>
                <a:gd name="T61" fmla="*/ 269 h 544"/>
                <a:gd name="T62" fmla="*/ 79 w 536"/>
                <a:gd name="T63" fmla="*/ 361 h 544"/>
                <a:gd name="T64" fmla="*/ 80 w 536"/>
                <a:gd name="T65" fmla="*/ 361 h 544"/>
                <a:gd name="T66" fmla="*/ 105 w 536"/>
                <a:gd name="T67" fmla="*/ 359 h 544"/>
                <a:gd name="T68" fmla="*/ 147 w 536"/>
                <a:gd name="T69" fmla="*/ 477 h 544"/>
                <a:gd name="T70" fmla="*/ 217 w 536"/>
                <a:gd name="T71" fmla="*/ 544 h 544"/>
                <a:gd name="T72" fmla="*/ 264 w 536"/>
                <a:gd name="T73" fmla="*/ 538 h 544"/>
                <a:gd name="T74" fmla="*/ 308 w 536"/>
                <a:gd name="T75" fmla="*/ 510 h 544"/>
                <a:gd name="T76" fmla="*/ 298 w 536"/>
                <a:gd name="T77" fmla="*/ 460 h 544"/>
                <a:gd name="T78" fmla="*/ 245 w 536"/>
                <a:gd name="T79" fmla="*/ 354 h 544"/>
                <a:gd name="T80" fmla="*/ 484 w 536"/>
                <a:gd name="T81" fmla="*/ 420 h 544"/>
                <a:gd name="T82" fmla="*/ 495 w 536"/>
                <a:gd name="T83" fmla="*/ 422 h 544"/>
                <a:gd name="T84" fmla="*/ 536 w 536"/>
                <a:gd name="T85" fmla="*/ 381 h 544"/>
                <a:gd name="T86" fmla="*/ 535 w 536"/>
                <a:gd name="T87" fmla="*/ 375 h 544"/>
                <a:gd name="T88" fmla="*/ 507 w 536"/>
                <a:gd name="T89" fmla="*/ 189 h 544"/>
                <a:gd name="T90" fmla="*/ 485 w 536"/>
                <a:gd name="T91" fmla="*/ 35 h 544"/>
                <a:gd name="T92" fmla="*/ 445 w 536"/>
                <a:gd name="T93" fmla="*/ 0 h 544"/>
                <a:gd name="T94" fmla="*/ 444 w 536"/>
                <a:gd name="T95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36" h="544">
                  <a:moveTo>
                    <a:pt x="444" y="28"/>
                  </a:moveTo>
                  <a:cubicBezTo>
                    <a:pt x="451" y="28"/>
                    <a:pt x="456" y="33"/>
                    <a:pt x="457" y="39"/>
                  </a:cubicBezTo>
                  <a:cubicBezTo>
                    <a:pt x="474" y="152"/>
                    <a:pt x="491" y="264"/>
                    <a:pt x="508" y="379"/>
                  </a:cubicBezTo>
                  <a:cubicBezTo>
                    <a:pt x="509" y="386"/>
                    <a:pt x="504" y="392"/>
                    <a:pt x="497" y="393"/>
                  </a:cubicBezTo>
                  <a:cubicBezTo>
                    <a:pt x="497" y="394"/>
                    <a:pt x="496" y="394"/>
                    <a:pt x="495" y="394"/>
                  </a:cubicBezTo>
                  <a:cubicBezTo>
                    <a:pt x="494" y="394"/>
                    <a:pt x="493" y="393"/>
                    <a:pt x="492" y="393"/>
                  </a:cubicBezTo>
                  <a:cubicBezTo>
                    <a:pt x="412" y="370"/>
                    <a:pt x="276" y="334"/>
                    <a:pt x="224" y="320"/>
                  </a:cubicBezTo>
                  <a:cubicBezTo>
                    <a:pt x="223" y="320"/>
                    <a:pt x="222" y="320"/>
                    <a:pt x="221" y="320"/>
                  </a:cubicBezTo>
                  <a:cubicBezTo>
                    <a:pt x="214" y="320"/>
                    <a:pt x="209" y="325"/>
                    <a:pt x="209" y="332"/>
                  </a:cubicBezTo>
                  <a:cubicBezTo>
                    <a:pt x="209" y="333"/>
                    <a:pt x="209" y="334"/>
                    <a:pt x="209" y="335"/>
                  </a:cubicBezTo>
                  <a:cubicBezTo>
                    <a:pt x="223" y="386"/>
                    <a:pt x="245" y="433"/>
                    <a:pt x="275" y="476"/>
                  </a:cubicBezTo>
                  <a:cubicBezTo>
                    <a:pt x="290" y="498"/>
                    <a:pt x="285" y="505"/>
                    <a:pt x="259" y="510"/>
                  </a:cubicBezTo>
                  <a:cubicBezTo>
                    <a:pt x="245" y="513"/>
                    <a:pt x="231" y="515"/>
                    <a:pt x="217" y="516"/>
                  </a:cubicBezTo>
                  <a:cubicBezTo>
                    <a:pt x="195" y="516"/>
                    <a:pt x="190" y="504"/>
                    <a:pt x="172" y="465"/>
                  </a:cubicBezTo>
                  <a:cubicBezTo>
                    <a:pt x="155" y="427"/>
                    <a:pt x="140" y="388"/>
                    <a:pt x="131" y="347"/>
                  </a:cubicBezTo>
                  <a:cubicBezTo>
                    <a:pt x="129" y="335"/>
                    <a:pt x="125" y="328"/>
                    <a:pt x="116" y="328"/>
                  </a:cubicBezTo>
                  <a:cubicBezTo>
                    <a:pt x="113" y="328"/>
                    <a:pt x="110" y="329"/>
                    <a:pt x="107" y="330"/>
                  </a:cubicBezTo>
                  <a:cubicBezTo>
                    <a:pt x="98" y="332"/>
                    <a:pt x="89" y="333"/>
                    <a:pt x="80" y="333"/>
                  </a:cubicBezTo>
                  <a:cubicBezTo>
                    <a:pt x="79" y="333"/>
                    <a:pt x="79" y="333"/>
                    <a:pt x="79" y="333"/>
                  </a:cubicBezTo>
                  <a:cubicBezTo>
                    <a:pt x="20" y="333"/>
                    <a:pt x="20" y="194"/>
                    <a:pt x="60" y="186"/>
                  </a:cubicBezTo>
                  <a:cubicBezTo>
                    <a:pt x="85" y="182"/>
                    <a:pt x="152" y="175"/>
                    <a:pt x="182" y="166"/>
                  </a:cubicBezTo>
                  <a:cubicBezTo>
                    <a:pt x="251" y="144"/>
                    <a:pt x="351" y="82"/>
                    <a:pt x="438" y="30"/>
                  </a:cubicBezTo>
                  <a:cubicBezTo>
                    <a:pt x="440" y="29"/>
                    <a:pt x="442" y="28"/>
                    <a:pt x="444" y="28"/>
                  </a:cubicBezTo>
                  <a:moveTo>
                    <a:pt x="444" y="0"/>
                  </a:moveTo>
                  <a:cubicBezTo>
                    <a:pt x="444" y="0"/>
                    <a:pt x="444" y="0"/>
                    <a:pt x="444" y="0"/>
                  </a:cubicBezTo>
                  <a:cubicBezTo>
                    <a:pt x="437" y="0"/>
                    <a:pt x="430" y="2"/>
                    <a:pt x="424" y="6"/>
                  </a:cubicBezTo>
                  <a:cubicBezTo>
                    <a:pt x="416" y="10"/>
                    <a:pt x="416" y="10"/>
                    <a:pt x="416" y="10"/>
                  </a:cubicBezTo>
                  <a:cubicBezTo>
                    <a:pt x="332" y="61"/>
                    <a:pt x="237" y="118"/>
                    <a:pt x="173" y="139"/>
                  </a:cubicBezTo>
                  <a:cubicBezTo>
                    <a:pt x="156" y="144"/>
                    <a:pt x="120" y="149"/>
                    <a:pt x="93" y="153"/>
                  </a:cubicBezTo>
                  <a:cubicBezTo>
                    <a:pt x="78" y="155"/>
                    <a:pt x="64" y="157"/>
                    <a:pt x="55" y="159"/>
                  </a:cubicBezTo>
                  <a:cubicBezTo>
                    <a:pt x="14" y="167"/>
                    <a:pt x="0" y="222"/>
                    <a:pt x="5" y="269"/>
                  </a:cubicBezTo>
                  <a:cubicBezTo>
                    <a:pt x="10" y="325"/>
                    <a:pt x="39" y="361"/>
                    <a:pt x="79" y="361"/>
                  </a:cubicBezTo>
                  <a:cubicBezTo>
                    <a:pt x="80" y="361"/>
                    <a:pt x="80" y="361"/>
                    <a:pt x="80" y="361"/>
                  </a:cubicBezTo>
                  <a:cubicBezTo>
                    <a:pt x="89" y="361"/>
                    <a:pt x="97" y="360"/>
                    <a:pt x="105" y="359"/>
                  </a:cubicBezTo>
                  <a:cubicBezTo>
                    <a:pt x="113" y="395"/>
                    <a:pt x="126" y="432"/>
                    <a:pt x="147" y="477"/>
                  </a:cubicBezTo>
                  <a:cubicBezTo>
                    <a:pt x="165" y="517"/>
                    <a:pt x="177" y="544"/>
                    <a:pt x="217" y="544"/>
                  </a:cubicBezTo>
                  <a:cubicBezTo>
                    <a:pt x="229" y="544"/>
                    <a:pt x="243" y="541"/>
                    <a:pt x="264" y="538"/>
                  </a:cubicBezTo>
                  <a:cubicBezTo>
                    <a:pt x="275" y="535"/>
                    <a:pt x="300" y="531"/>
                    <a:pt x="308" y="510"/>
                  </a:cubicBezTo>
                  <a:cubicBezTo>
                    <a:pt x="317" y="488"/>
                    <a:pt x="303" y="469"/>
                    <a:pt x="298" y="460"/>
                  </a:cubicBezTo>
                  <a:cubicBezTo>
                    <a:pt x="275" y="428"/>
                    <a:pt x="257" y="392"/>
                    <a:pt x="245" y="354"/>
                  </a:cubicBezTo>
                  <a:cubicBezTo>
                    <a:pt x="306" y="371"/>
                    <a:pt x="414" y="400"/>
                    <a:pt x="484" y="420"/>
                  </a:cubicBezTo>
                  <a:cubicBezTo>
                    <a:pt x="488" y="421"/>
                    <a:pt x="492" y="422"/>
                    <a:pt x="495" y="422"/>
                  </a:cubicBezTo>
                  <a:cubicBezTo>
                    <a:pt x="518" y="421"/>
                    <a:pt x="536" y="403"/>
                    <a:pt x="536" y="381"/>
                  </a:cubicBezTo>
                  <a:cubicBezTo>
                    <a:pt x="536" y="379"/>
                    <a:pt x="536" y="377"/>
                    <a:pt x="535" y="375"/>
                  </a:cubicBezTo>
                  <a:cubicBezTo>
                    <a:pt x="507" y="189"/>
                    <a:pt x="507" y="189"/>
                    <a:pt x="507" y="189"/>
                  </a:cubicBezTo>
                  <a:cubicBezTo>
                    <a:pt x="485" y="35"/>
                    <a:pt x="485" y="35"/>
                    <a:pt x="485" y="35"/>
                  </a:cubicBezTo>
                  <a:cubicBezTo>
                    <a:pt x="482" y="15"/>
                    <a:pt x="465" y="0"/>
                    <a:pt x="445" y="0"/>
                  </a:cubicBezTo>
                  <a:lnTo>
                    <a:pt x="444" y="0"/>
                  </a:ln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Freeform 25"/>
            <p:cNvSpPr>
              <a:spLocks/>
            </p:cNvSpPr>
            <p:nvPr/>
          </p:nvSpPr>
          <p:spPr bwMode="auto">
            <a:xfrm>
              <a:off x="7483475" y="2233613"/>
              <a:ext cx="161925" cy="419100"/>
            </a:xfrm>
            <a:custGeom>
              <a:avLst/>
              <a:gdLst>
                <a:gd name="T0" fmla="*/ 74 w 138"/>
                <a:gd name="T1" fmla="*/ 355 h 355"/>
                <a:gd name="T2" fmla="*/ 66 w 138"/>
                <a:gd name="T3" fmla="*/ 353 h 355"/>
                <a:gd name="T4" fmla="*/ 62 w 138"/>
                <a:gd name="T5" fmla="*/ 333 h 355"/>
                <a:gd name="T6" fmla="*/ 99 w 138"/>
                <a:gd name="T7" fmla="*/ 169 h 355"/>
                <a:gd name="T8" fmla="*/ 8 w 138"/>
                <a:gd name="T9" fmla="*/ 28 h 355"/>
                <a:gd name="T10" fmla="*/ 5 w 138"/>
                <a:gd name="T11" fmla="*/ 8 h 355"/>
                <a:gd name="T12" fmla="*/ 24 w 138"/>
                <a:gd name="T13" fmla="*/ 4 h 355"/>
                <a:gd name="T14" fmla="*/ 24 w 138"/>
                <a:gd name="T15" fmla="*/ 5 h 355"/>
                <a:gd name="T16" fmla="*/ 126 w 138"/>
                <a:gd name="T17" fmla="*/ 164 h 355"/>
                <a:gd name="T18" fmla="*/ 85 w 138"/>
                <a:gd name="T19" fmla="*/ 349 h 355"/>
                <a:gd name="T20" fmla="*/ 74 w 138"/>
                <a:gd name="T21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55">
                  <a:moveTo>
                    <a:pt x="74" y="355"/>
                  </a:moveTo>
                  <a:cubicBezTo>
                    <a:pt x="71" y="355"/>
                    <a:pt x="68" y="355"/>
                    <a:pt x="66" y="353"/>
                  </a:cubicBezTo>
                  <a:cubicBezTo>
                    <a:pt x="59" y="348"/>
                    <a:pt x="58" y="340"/>
                    <a:pt x="62" y="333"/>
                  </a:cubicBezTo>
                  <a:cubicBezTo>
                    <a:pt x="96" y="285"/>
                    <a:pt x="109" y="227"/>
                    <a:pt x="99" y="169"/>
                  </a:cubicBezTo>
                  <a:cubicBezTo>
                    <a:pt x="88" y="112"/>
                    <a:pt x="56" y="61"/>
                    <a:pt x="8" y="28"/>
                  </a:cubicBezTo>
                  <a:cubicBezTo>
                    <a:pt x="2" y="23"/>
                    <a:pt x="0" y="14"/>
                    <a:pt x="5" y="8"/>
                  </a:cubicBezTo>
                  <a:cubicBezTo>
                    <a:pt x="9" y="2"/>
                    <a:pt x="18" y="0"/>
                    <a:pt x="24" y="4"/>
                  </a:cubicBezTo>
                  <a:cubicBezTo>
                    <a:pt x="24" y="4"/>
                    <a:pt x="24" y="5"/>
                    <a:pt x="24" y="5"/>
                  </a:cubicBezTo>
                  <a:cubicBezTo>
                    <a:pt x="79" y="43"/>
                    <a:pt x="115" y="99"/>
                    <a:pt x="126" y="164"/>
                  </a:cubicBezTo>
                  <a:cubicBezTo>
                    <a:pt x="138" y="230"/>
                    <a:pt x="123" y="295"/>
                    <a:pt x="85" y="349"/>
                  </a:cubicBezTo>
                  <a:cubicBezTo>
                    <a:pt x="82" y="353"/>
                    <a:pt x="78" y="355"/>
                    <a:pt x="74" y="355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26"/>
            <p:cNvSpPr>
              <a:spLocks/>
            </p:cNvSpPr>
            <p:nvPr/>
          </p:nvSpPr>
          <p:spPr bwMode="auto">
            <a:xfrm>
              <a:off x="7437438" y="2319338"/>
              <a:ext cx="127000" cy="277813"/>
            </a:xfrm>
            <a:custGeom>
              <a:avLst/>
              <a:gdLst>
                <a:gd name="T0" fmla="*/ 44 w 108"/>
                <a:gd name="T1" fmla="*/ 235 h 235"/>
                <a:gd name="T2" fmla="*/ 36 w 108"/>
                <a:gd name="T3" fmla="*/ 232 h 235"/>
                <a:gd name="T4" fmla="*/ 33 w 108"/>
                <a:gd name="T5" fmla="*/ 213 h 235"/>
                <a:gd name="T6" fmla="*/ 0 w 108"/>
                <a:gd name="T7" fmla="*/ 23 h 235"/>
                <a:gd name="T8" fmla="*/ 7 w 108"/>
                <a:gd name="T9" fmla="*/ 11 h 235"/>
                <a:gd name="T10" fmla="*/ 16 w 108"/>
                <a:gd name="T11" fmla="*/ 0 h 235"/>
                <a:gd name="T12" fmla="*/ 56 w 108"/>
                <a:gd name="T13" fmla="*/ 229 h 235"/>
                <a:gd name="T14" fmla="*/ 44 w 108"/>
                <a:gd name="T1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235">
                  <a:moveTo>
                    <a:pt x="44" y="235"/>
                  </a:moveTo>
                  <a:cubicBezTo>
                    <a:pt x="42" y="235"/>
                    <a:pt x="39" y="234"/>
                    <a:pt x="36" y="232"/>
                  </a:cubicBezTo>
                  <a:cubicBezTo>
                    <a:pt x="30" y="228"/>
                    <a:pt x="29" y="219"/>
                    <a:pt x="33" y="213"/>
                  </a:cubicBezTo>
                  <a:cubicBezTo>
                    <a:pt x="76" y="151"/>
                    <a:pt x="61" y="66"/>
                    <a:pt x="0" y="23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90" y="52"/>
                    <a:pt x="108" y="154"/>
                    <a:pt x="56" y="229"/>
                  </a:cubicBezTo>
                  <a:cubicBezTo>
                    <a:pt x="53" y="233"/>
                    <a:pt x="49" y="235"/>
                    <a:pt x="44" y="235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3006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0086C9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21" name="object 2"/>
          <p:cNvSpPr txBox="1">
            <a:spLocks/>
          </p:cNvSpPr>
          <p:nvPr/>
        </p:nvSpPr>
        <p:spPr>
          <a:xfrm>
            <a:off x="2526029" y="394644"/>
            <a:ext cx="4091940" cy="76367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lvl="0">
              <a:spcBef>
                <a:spcPts val="0"/>
              </a:spcBef>
            </a:pPr>
            <a:r>
              <a:rPr lang="cs-CZ" sz="2000" dirty="0" smtClean="0">
                <a:solidFill>
                  <a:srgbClr val="035887"/>
                </a:solidFill>
                <a:latin typeface="TheMix C5 SemiLight" pitchFamily="34" charset="-18"/>
                <a:ea typeface="+mn-ea"/>
                <a:cs typeface="+mn-cs"/>
              </a:rPr>
              <a:t>Co vám můžeme</a:t>
            </a:r>
            <a:endParaRPr lang="cs-CZ" sz="2800" b="1" kern="0" dirty="0" smtClean="0">
              <a:solidFill>
                <a:srgbClr val="035887"/>
              </a:solidFill>
              <a:latin typeface="SKAUT Bold"/>
              <a:cs typeface="SKAUT Bold"/>
            </a:endParaRPr>
          </a:p>
          <a:p>
            <a:pPr marL="12700">
              <a:spcBef>
                <a:spcPts val="95"/>
              </a:spcBef>
            </a:pPr>
            <a:r>
              <a:rPr lang="cs-CZ" sz="2800" b="1" kern="0" dirty="0" smtClean="0">
                <a:solidFill>
                  <a:srgbClr val="0086C9"/>
                </a:solidFill>
                <a:latin typeface="SKAUT Bold"/>
                <a:cs typeface="SKAUT Bold"/>
              </a:rPr>
              <a:t>Nabídnout?</a:t>
            </a:r>
            <a:endParaRPr lang="cs-CZ" sz="2800" kern="0" dirty="0" smtClean="0">
              <a:solidFill>
                <a:srgbClr val="0086C9"/>
              </a:solidFill>
              <a:latin typeface="SKAUT Bold"/>
              <a:cs typeface="SKAUT Bold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619672" y="1619207"/>
            <a:ext cx="19790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rgbClr val="0086C9"/>
                </a:solidFill>
                <a:latin typeface="TheMix C5 Bold" pitchFamily="34" charset="-18"/>
              </a:rPr>
              <a:t>Dobrý pocit</a:t>
            </a:r>
          </a:p>
          <a:p>
            <a:pPr algn="r"/>
            <a:r>
              <a:rPr lang="cs-CZ" sz="1500" dirty="0" smtClean="0">
                <a:solidFill>
                  <a:srgbClr val="035887"/>
                </a:solidFill>
                <a:latin typeface="TheMix C5 SemiLight" pitchFamily="34" charset="-18"/>
              </a:rPr>
              <a:t>přímo od srdce</a:t>
            </a:r>
            <a:endParaRPr lang="cs-CZ" sz="15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508104" y="1619207"/>
            <a:ext cx="27363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86C9"/>
                </a:solidFill>
                <a:latin typeface="TheMix C5 Bold" pitchFamily="34" charset="-18"/>
              </a:rPr>
              <a:t>Odměny s příběhem</a:t>
            </a:r>
          </a:p>
          <a:p>
            <a:r>
              <a:rPr lang="cs-CZ" sz="1500" dirty="0">
                <a:solidFill>
                  <a:srgbClr val="035887"/>
                </a:solidFill>
                <a:latin typeface="TheMix C5 SemiLight" pitchFamily="34" charset="-18"/>
              </a:rPr>
              <a:t>ručně vyrobené předměty,</a:t>
            </a:r>
          </a:p>
          <a:p>
            <a:r>
              <a:rPr lang="cs-CZ" sz="1500" dirty="0">
                <a:solidFill>
                  <a:srgbClr val="035887"/>
                </a:solidFill>
                <a:latin typeface="TheMix C5 SemiLight" pitchFamily="34" charset="-18"/>
              </a:rPr>
              <a:t>suvenýry z cest, ...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508104" y="3540641"/>
            <a:ext cx="32539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86C9"/>
                </a:solidFill>
                <a:latin typeface="TheMix C5 Bold" pitchFamily="34" charset="-18"/>
              </a:rPr>
              <a:t>Pravidelné </a:t>
            </a:r>
            <a:r>
              <a:rPr lang="cs-CZ" sz="2000" dirty="0" smtClean="0">
                <a:solidFill>
                  <a:srgbClr val="0086C9"/>
                </a:solidFill>
                <a:latin typeface="TheMix C5 Bold" pitchFamily="34" charset="-18"/>
              </a:rPr>
              <a:t>příspěvky</a:t>
            </a:r>
          </a:p>
          <a:p>
            <a:r>
              <a:rPr lang="cs-CZ" sz="1500" dirty="0" smtClean="0">
                <a:solidFill>
                  <a:srgbClr val="035887"/>
                </a:solidFill>
                <a:latin typeface="TheMix C5 SemiLight" pitchFamily="34" charset="-18"/>
              </a:rPr>
              <a:t>na sociálních sítích</a:t>
            </a:r>
            <a:endParaRPr lang="cs-CZ" sz="15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" y="3540641"/>
            <a:ext cx="35987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solidFill>
                  <a:srgbClr val="0086C9"/>
                </a:solidFill>
                <a:latin typeface="TheMix C5 Bold" pitchFamily="34" charset="-18"/>
              </a:rPr>
              <a:t>Umístění </a:t>
            </a:r>
            <a:r>
              <a:rPr lang="cs-CZ" sz="2000" dirty="0" smtClean="0">
                <a:solidFill>
                  <a:srgbClr val="0086C9"/>
                </a:solidFill>
                <a:latin typeface="TheMix C5 Bold" pitchFamily="34" charset="-18"/>
              </a:rPr>
              <a:t>loga</a:t>
            </a:r>
          </a:p>
          <a:p>
            <a:pPr algn="r"/>
            <a:r>
              <a:rPr lang="pl-PL" sz="1500" dirty="0">
                <a:solidFill>
                  <a:srgbClr val="035887"/>
                </a:solidFill>
                <a:latin typeface="TheMix C5 SemiLight" pitchFamily="34" charset="-18"/>
              </a:rPr>
              <a:t>na plakátech, na vratech klubovny, </a:t>
            </a:r>
          </a:p>
          <a:p>
            <a:pPr algn="r"/>
            <a:r>
              <a:rPr lang="pl-PL" sz="1500" dirty="0">
                <a:solidFill>
                  <a:srgbClr val="035887"/>
                </a:solidFill>
                <a:latin typeface="TheMix C5 SemiLight" pitchFamily="34" charset="-18"/>
              </a:rPr>
              <a:t>na webu, na sociálních sítích, ...</a:t>
            </a:r>
            <a:endParaRPr lang="cs-CZ" sz="15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902906" y="3540641"/>
            <a:ext cx="13381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86C9"/>
                </a:solidFill>
                <a:latin typeface="TheMix C5 Bold" pitchFamily="34" charset="-18"/>
              </a:rPr>
              <a:t>Inzerce</a:t>
            </a:r>
            <a:endParaRPr lang="cs-CZ" sz="2000" dirty="0" smtClean="0">
              <a:solidFill>
                <a:srgbClr val="035887"/>
              </a:solidFill>
              <a:latin typeface="TheMix C5 Bold" pitchFamily="34" charset="-18"/>
            </a:endParaRPr>
          </a:p>
          <a:p>
            <a:pPr algn="ctr"/>
            <a:r>
              <a:rPr lang="pl-PL" sz="1500" dirty="0" smtClean="0">
                <a:solidFill>
                  <a:srgbClr val="035887"/>
                </a:solidFill>
                <a:latin typeface="TheMix C5 SemiLight" pitchFamily="34" charset="-18"/>
              </a:rPr>
              <a:t>v našem</a:t>
            </a:r>
          </a:p>
          <a:p>
            <a:pPr algn="ctr"/>
            <a:r>
              <a:rPr lang="pl-PL" sz="1500" dirty="0" smtClean="0">
                <a:solidFill>
                  <a:srgbClr val="035887"/>
                </a:solidFill>
                <a:latin typeface="TheMix C5 SemiLight" pitchFamily="34" charset="-18"/>
              </a:rPr>
              <a:t>měsíčníku</a:t>
            </a:r>
            <a:endParaRPr lang="cs-CZ" sz="15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1042988" y="2743200"/>
            <a:ext cx="2489201" cy="561975"/>
            <a:chOff x="1042988" y="2743200"/>
            <a:chExt cx="2489201" cy="561975"/>
          </a:xfrm>
          <a:solidFill>
            <a:srgbClr val="0086C9"/>
          </a:solidFill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684338" y="2947988"/>
              <a:ext cx="149225" cy="152400"/>
            </a:xfrm>
            <a:custGeom>
              <a:avLst/>
              <a:gdLst>
                <a:gd name="T0" fmla="*/ 0 w 124"/>
                <a:gd name="T1" fmla="*/ 76 h 126"/>
                <a:gd name="T2" fmla="*/ 0 w 124"/>
                <a:gd name="T3" fmla="*/ 50 h 126"/>
                <a:gd name="T4" fmla="*/ 3 w 124"/>
                <a:gd name="T5" fmla="*/ 47 h 126"/>
                <a:gd name="T6" fmla="*/ 43 w 124"/>
                <a:gd name="T7" fmla="*/ 47 h 126"/>
                <a:gd name="T8" fmla="*/ 43 w 124"/>
                <a:gd name="T9" fmla="*/ 3 h 126"/>
                <a:gd name="T10" fmla="*/ 47 w 124"/>
                <a:gd name="T11" fmla="*/ 0 h 126"/>
                <a:gd name="T12" fmla="*/ 77 w 124"/>
                <a:gd name="T13" fmla="*/ 0 h 126"/>
                <a:gd name="T14" fmla="*/ 80 w 124"/>
                <a:gd name="T15" fmla="*/ 3 h 126"/>
                <a:gd name="T16" fmla="*/ 80 w 124"/>
                <a:gd name="T17" fmla="*/ 47 h 126"/>
                <a:gd name="T18" fmla="*/ 120 w 124"/>
                <a:gd name="T19" fmla="*/ 47 h 126"/>
                <a:gd name="T20" fmla="*/ 124 w 124"/>
                <a:gd name="T21" fmla="*/ 50 h 126"/>
                <a:gd name="T22" fmla="*/ 124 w 124"/>
                <a:gd name="T23" fmla="*/ 76 h 126"/>
                <a:gd name="T24" fmla="*/ 120 w 124"/>
                <a:gd name="T25" fmla="*/ 79 h 126"/>
                <a:gd name="T26" fmla="*/ 80 w 124"/>
                <a:gd name="T27" fmla="*/ 79 h 126"/>
                <a:gd name="T28" fmla="*/ 80 w 124"/>
                <a:gd name="T29" fmla="*/ 123 h 126"/>
                <a:gd name="T30" fmla="*/ 77 w 124"/>
                <a:gd name="T31" fmla="*/ 126 h 126"/>
                <a:gd name="T32" fmla="*/ 47 w 124"/>
                <a:gd name="T33" fmla="*/ 126 h 126"/>
                <a:gd name="T34" fmla="*/ 43 w 124"/>
                <a:gd name="T35" fmla="*/ 123 h 126"/>
                <a:gd name="T36" fmla="*/ 43 w 124"/>
                <a:gd name="T37" fmla="*/ 79 h 126"/>
                <a:gd name="T38" fmla="*/ 3 w 124"/>
                <a:gd name="T39" fmla="*/ 79 h 126"/>
                <a:gd name="T40" fmla="*/ 0 w 124"/>
                <a:gd name="T41" fmla="*/ 7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26">
                  <a:moveTo>
                    <a:pt x="0" y="76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48"/>
                    <a:pt x="1" y="47"/>
                    <a:pt x="3" y="47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3" y="1"/>
                    <a:pt x="45" y="0"/>
                    <a:pt x="47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9" y="0"/>
                    <a:pt x="80" y="1"/>
                    <a:pt x="80" y="3"/>
                  </a:cubicBezTo>
                  <a:cubicBezTo>
                    <a:pt x="80" y="47"/>
                    <a:pt x="80" y="47"/>
                    <a:pt x="80" y="47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22" y="47"/>
                    <a:pt x="124" y="48"/>
                    <a:pt x="124" y="50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24" y="78"/>
                    <a:pt x="122" y="79"/>
                    <a:pt x="120" y="79"/>
                  </a:cubicBezTo>
                  <a:cubicBezTo>
                    <a:pt x="80" y="79"/>
                    <a:pt x="80" y="79"/>
                    <a:pt x="80" y="79"/>
                  </a:cubicBezTo>
                  <a:cubicBezTo>
                    <a:pt x="80" y="123"/>
                    <a:pt x="80" y="123"/>
                    <a:pt x="80" y="123"/>
                  </a:cubicBezTo>
                  <a:cubicBezTo>
                    <a:pt x="80" y="125"/>
                    <a:pt x="79" y="126"/>
                    <a:pt x="77" y="126"/>
                  </a:cubicBezTo>
                  <a:cubicBezTo>
                    <a:pt x="47" y="126"/>
                    <a:pt x="47" y="126"/>
                    <a:pt x="47" y="126"/>
                  </a:cubicBezTo>
                  <a:cubicBezTo>
                    <a:pt x="45" y="126"/>
                    <a:pt x="43" y="125"/>
                    <a:pt x="43" y="123"/>
                  </a:cubicBezTo>
                  <a:cubicBezTo>
                    <a:pt x="43" y="79"/>
                    <a:pt x="43" y="79"/>
                    <a:pt x="43" y="79"/>
                  </a:cubicBezTo>
                  <a:cubicBezTo>
                    <a:pt x="3" y="79"/>
                    <a:pt x="3" y="79"/>
                    <a:pt x="3" y="79"/>
                  </a:cubicBezTo>
                  <a:cubicBezTo>
                    <a:pt x="1" y="79"/>
                    <a:pt x="0" y="78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2674938" y="3040063"/>
              <a:ext cx="149225" cy="39688"/>
            </a:xfrm>
            <a:custGeom>
              <a:avLst/>
              <a:gdLst>
                <a:gd name="T0" fmla="*/ 0 w 124"/>
                <a:gd name="T1" fmla="*/ 29 h 33"/>
                <a:gd name="T2" fmla="*/ 0 w 124"/>
                <a:gd name="T3" fmla="*/ 3 h 33"/>
                <a:gd name="T4" fmla="*/ 3 w 124"/>
                <a:gd name="T5" fmla="*/ 0 h 33"/>
                <a:gd name="T6" fmla="*/ 120 w 124"/>
                <a:gd name="T7" fmla="*/ 0 h 33"/>
                <a:gd name="T8" fmla="*/ 124 w 124"/>
                <a:gd name="T9" fmla="*/ 3 h 33"/>
                <a:gd name="T10" fmla="*/ 124 w 124"/>
                <a:gd name="T11" fmla="*/ 29 h 33"/>
                <a:gd name="T12" fmla="*/ 120 w 124"/>
                <a:gd name="T13" fmla="*/ 33 h 33"/>
                <a:gd name="T14" fmla="*/ 3 w 124"/>
                <a:gd name="T15" fmla="*/ 33 h 33"/>
                <a:gd name="T16" fmla="*/ 0 w 124"/>
                <a:gd name="T17" fmla="*/ 2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33">
                  <a:moveTo>
                    <a:pt x="0" y="29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2" y="0"/>
                    <a:pt x="124" y="1"/>
                    <a:pt x="124" y="3"/>
                  </a:cubicBezTo>
                  <a:cubicBezTo>
                    <a:pt x="124" y="29"/>
                    <a:pt x="124" y="29"/>
                    <a:pt x="124" y="29"/>
                  </a:cubicBezTo>
                  <a:cubicBezTo>
                    <a:pt x="124" y="31"/>
                    <a:pt x="122" y="32"/>
                    <a:pt x="120" y="33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1" y="32"/>
                    <a:pt x="0" y="31"/>
                    <a:pt x="0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2674938" y="2970213"/>
              <a:ext cx="149225" cy="38100"/>
            </a:xfrm>
            <a:custGeom>
              <a:avLst/>
              <a:gdLst>
                <a:gd name="T0" fmla="*/ 0 w 124"/>
                <a:gd name="T1" fmla="*/ 28 h 32"/>
                <a:gd name="T2" fmla="*/ 0 w 124"/>
                <a:gd name="T3" fmla="*/ 3 h 32"/>
                <a:gd name="T4" fmla="*/ 3 w 124"/>
                <a:gd name="T5" fmla="*/ 0 h 32"/>
                <a:gd name="T6" fmla="*/ 120 w 124"/>
                <a:gd name="T7" fmla="*/ 0 h 32"/>
                <a:gd name="T8" fmla="*/ 124 w 124"/>
                <a:gd name="T9" fmla="*/ 3 h 32"/>
                <a:gd name="T10" fmla="*/ 124 w 124"/>
                <a:gd name="T11" fmla="*/ 28 h 32"/>
                <a:gd name="T12" fmla="*/ 120 w 124"/>
                <a:gd name="T13" fmla="*/ 32 h 32"/>
                <a:gd name="T14" fmla="*/ 3 w 124"/>
                <a:gd name="T15" fmla="*/ 32 h 32"/>
                <a:gd name="T16" fmla="*/ 0 w 124"/>
                <a:gd name="T17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32">
                  <a:moveTo>
                    <a:pt x="0" y="28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2" y="0"/>
                    <a:pt x="124" y="1"/>
                    <a:pt x="124" y="3"/>
                  </a:cubicBezTo>
                  <a:cubicBezTo>
                    <a:pt x="124" y="28"/>
                    <a:pt x="124" y="28"/>
                    <a:pt x="124" y="28"/>
                  </a:cubicBezTo>
                  <a:cubicBezTo>
                    <a:pt x="124" y="30"/>
                    <a:pt x="122" y="32"/>
                    <a:pt x="120" y="3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1" y="32"/>
                    <a:pt x="0" y="30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962151" y="2743200"/>
              <a:ext cx="561975" cy="561975"/>
            </a:xfrm>
            <a:custGeom>
              <a:avLst/>
              <a:gdLst>
                <a:gd name="T0" fmla="*/ 235 w 469"/>
                <a:gd name="T1" fmla="*/ 468 h 468"/>
                <a:gd name="T2" fmla="*/ 185 w 469"/>
                <a:gd name="T3" fmla="*/ 449 h 468"/>
                <a:gd name="T4" fmla="*/ 235 w 469"/>
                <a:gd name="T5" fmla="*/ 440 h 468"/>
                <a:gd name="T6" fmla="*/ 235 w 469"/>
                <a:gd name="T7" fmla="*/ 468 h 468"/>
                <a:gd name="T8" fmla="*/ 283 w 469"/>
                <a:gd name="T9" fmla="*/ 449 h 468"/>
                <a:gd name="T10" fmla="*/ 324 w 469"/>
                <a:gd name="T11" fmla="*/ 420 h 468"/>
                <a:gd name="T12" fmla="*/ 336 w 469"/>
                <a:gd name="T13" fmla="*/ 445 h 468"/>
                <a:gd name="T14" fmla="*/ 297 w 469"/>
                <a:gd name="T15" fmla="*/ 459 h 468"/>
                <a:gd name="T16" fmla="*/ 133 w 469"/>
                <a:gd name="T17" fmla="*/ 445 h 468"/>
                <a:gd name="T18" fmla="*/ 97 w 469"/>
                <a:gd name="T19" fmla="*/ 406 h 468"/>
                <a:gd name="T20" fmla="*/ 145 w 469"/>
                <a:gd name="T21" fmla="*/ 420 h 468"/>
                <a:gd name="T22" fmla="*/ 139 w 469"/>
                <a:gd name="T23" fmla="*/ 446 h 468"/>
                <a:gd name="T24" fmla="*/ 372 w 469"/>
                <a:gd name="T25" fmla="*/ 407 h 468"/>
                <a:gd name="T26" fmla="*/ 396 w 469"/>
                <a:gd name="T27" fmla="*/ 362 h 468"/>
                <a:gd name="T28" fmla="*/ 418 w 469"/>
                <a:gd name="T29" fmla="*/ 380 h 468"/>
                <a:gd name="T30" fmla="*/ 382 w 469"/>
                <a:gd name="T31" fmla="*/ 411 h 468"/>
                <a:gd name="T32" fmla="*/ 52 w 469"/>
                <a:gd name="T33" fmla="*/ 380 h 468"/>
                <a:gd name="T34" fmla="*/ 36 w 469"/>
                <a:gd name="T35" fmla="*/ 329 h 468"/>
                <a:gd name="T36" fmla="*/ 74 w 469"/>
                <a:gd name="T37" fmla="*/ 363 h 468"/>
                <a:gd name="T38" fmla="*/ 63 w 469"/>
                <a:gd name="T39" fmla="*/ 385 h 468"/>
                <a:gd name="T40" fmla="*/ 433 w 469"/>
                <a:gd name="T41" fmla="*/ 330 h 468"/>
                <a:gd name="T42" fmla="*/ 435 w 469"/>
                <a:gd name="T43" fmla="*/ 280 h 468"/>
                <a:gd name="T44" fmla="*/ 463 w 469"/>
                <a:gd name="T45" fmla="*/ 286 h 468"/>
                <a:gd name="T46" fmla="*/ 438 w 469"/>
                <a:gd name="T47" fmla="*/ 331 h 468"/>
                <a:gd name="T48" fmla="*/ 6 w 469"/>
                <a:gd name="T49" fmla="*/ 286 h 468"/>
                <a:gd name="T50" fmla="*/ 14 w 469"/>
                <a:gd name="T51" fmla="*/ 234 h 468"/>
                <a:gd name="T52" fmla="*/ 34 w 469"/>
                <a:gd name="T53" fmla="*/ 280 h 468"/>
                <a:gd name="T54" fmla="*/ 20 w 469"/>
                <a:gd name="T55" fmla="*/ 297 h 468"/>
                <a:gd name="T56" fmla="*/ 440 w 469"/>
                <a:gd name="T57" fmla="*/ 221 h 468"/>
                <a:gd name="T58" fmla="*/ 446 w 469"/>
                <a:gd name="T59" fmla="*/ 171 h 468"/>
                <a:gd name="T60" fmla="*/ 468 w 469"/>
                <a:gd name="T61" fmla="*/ 220 h 468"/>
                <a:gd name="T62" fmla="*/ 454 w 469"/>
                <a:gd name="T63" fmla="*/ 234 h 468"/>
                <a:gd name="T64" fmla="*/ 17 w 469"/>
                <a:gd name="T65" fmla="*/ 199 h 468"/>
                <a:gd name="T66" fmla="*/ 18 w 469"/>
                <a:gd name="T67" fmla="*/ 146 h 468"/>
                <a:gd name="T68" fmla="*/ 44 w 469"/>
                <a:gd name="T69" fmla="*/ 156 h 468"/>
                <a:gd name="T70" fmla="*/ 20 w 469"/>
                <a:gd name="T71" fmla="*/ 199 h 468"/>
                <a:gd name="T72" fmla="*/ 414 w 469"/>
                <a:gd name="T73" fmla="*/ 133 h 468"/>
                <a:gd name="T74" fmla="*/ 398 w 469"/>
                <a:gd name="T75" fmla="*/ 86 h 468"/>
                <a:gd name="T76" fmla="*/ 439 w 469"/>
                <a:gd name="T77" fmla="*/ 120 h 468"/>
                <a:gd name="T78" fmla="*/ 427 w 469"/>
                <a:gd name="T79" fmla="*/ 140 h 468"/>
                <a:gd name="T80" fmla="*/ 54 w 469"/>
                <a:gd name="T81" fmla="*/ 108 h 468"/>
                <a:gd name="T82" fmla="*/ 77 w 469"/>
                <a:gd name="T83" fmla="*/ 60 h 468"/>
                <a:gd name="T84" fmla="*/ 96 w 469"/>
                <a:gd name="T85" fmla="*/ 81 h 468"/>
                <a:gd name="T86" fmla="*/ 62 w 469"/>
                <a:gd name="T87" fmla="*/ 111 h 468"/>
                <a:gd name="T88" fmla="*/ 353 w 469"/>
                <a:gd name="T89" fmla="*/ 65 h 468"/>
                <a:gd name="T90" fmla="*/ 317 w 469"/>
                <a:gd name="T91" fmla="*/ 30 h 468"/>
                <a:gd name="T92" fmla="*/ 369 w 469"/>
                <a:gd name="T93" fmla="*/ 42 h 468"/>
                <a:gd name="T94" fmla="*/ 361 w 469"/>
                <a:gd name="T95" fmla="*/ 68 h 468"/>
                <a:gd name="T96" fmla="*/ 126 w 469"/>
                <a:gd name="T97" fmla="*/ 42 h 468"/>
                <a:gd name="T98" fmla="*/ 168 w 469"/>
                <a:gd name="T99" fmla="*/ 9 h 468"/>
                <a:gd name="T100" fmla="*/ 176 w 469"/>
                <a:gd name="T101" fmla="*/ 36 h 468"/>
                <a:gd name="T102" fmla="*/ 139 w 469"/>
                <a:gd name="T103" fmla="*/ 50 h 468"/>
                <a:gd name="T104" fmla="*/ 268 w 469"/>
                <a:gd name="T105" fmla="*/ 31 h 468"/>
                <a:gd name="T106" fmla="*/ 234 w 469"/>
                <a:gd name="T107" fmla="*/ 28 h 468"/>
                <a:gd name="T108" fmla="*/ 234 w 469"/>
                <a:gd name="T109" fmla="*/ 0 h 468"/>
                <a:gd name="T110" fmla="*/ 273 w 469"/>
                <a:gd name="T111" fmla="*/ 3 h 468"/>
                <a:gd name="T112" fmla="*/ 270 w 469"/>
                <a:gd name="T113" fmla="*/ 3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69" h="468">
                  <a:moveTo>
                    <a:pt x="235" y="468"/>
                  </a:moveTo>
                  <a:cubicBezTo>
                    <a:pt x="235" y="468"/>
                    <a:pt x="235" y="468"/>
                    <a:pt x="235" y="468"/>
                  </a:cubicBezTo>
                  <a:cubicBezTo>
                    <a:pt x="222" y="468"/>
                    <a:pt x="209" y="467"/>
                    <a:pt x="197" y="465"/>
                  </a:cubicBezTo>
                  <a:cubicBezTo>
                    <a:pt x="189" y="464"/>
                    <a:pt x="184" y="456"/>
                    <a:pt x="185" y="449"/>
                  </a:cubicBezTo>
                  <a:cubicBezTo>
                    <a:pt x="186" y="441"/>
                    <a:pt x="194" y="436"/>
                    <a:pt x="201" y="437"/>
                  </a:cubicBezTo>
                  <a:cubicBezTo>
                    <a:pt x="212" y="439"/>
                    <a:pt x="223" y="440"/>
                    <a:pt x="235" y="440"/>
                  </a:cubicBezTo>
                  <a:cubicBezTo>
                    <a:pt x="242" y="440"/>
                    <a:pt x="249" y="446"/>
                    <a:pt x="249" y="454"/>
                  </a:cubicBezTo>
                  <a:cubicBezTo>
                    <a:pt x="249" y="462"/>
                    <a:pt x="242" y="468"/>
                    <a:pt x="235" y="468"/>
                  </a:cubicBezTo>
                  <a:close/>
                  <a:moveTo>
                    <a:pt x="297" y="459"/>
                  </a:moveTo>
                  <a:cubicBezTo>
                    <a:pt x="291" y="459"/>
                    <a:pt x="285" y="455"/>
                    <a:pt x="283" y="449"/>
                  </a:cubicBezTo>
                  <a:cubicBezTo>
                    <a:pt x="281" y="442"/>
                    <a:pt x="285" y="434"/>
                    <a:pt x="293" y="432"/>
                  </a:cubicBezTo>
                  <a:cubicBezTo>
                    <a:pt x="303" y="428"/>
                    <a:pt x="314" y="424"/>
                    <a:pt x="324" y="420"/>
                  </a:cubicBezTo>
                  <a:cubicBezTo>
                    <a:pt x="331" y="416"/>
                    <a:pt x="339" y="419"/>
                    <a:pt x="343" y="426"/>
                  </a:cubicBezTo>
                  <a:cubicBezTo>
                    <a:pt x="346" y="433"/>
                    <a:pt x="343" y="441"/>
                    <a:pt x="336" y="445"/>
                  </a:cubicBezTo>
                  <a:cubicBezTo>
                    <a:pt x="325" y="450"/>
                    <a:pt x="313" y="455"/>
                    <a:pt x="301" y="458"/>
                  </a:cubicBezTo>
                  <a:cubicBezTo>
                    <a:pt x="299" y="459"/>
                    <a:pt x="298" y="459"/>
                    <a:pt x="297" y="459"/>
                  </a:cubicBezTo>
                  <a:close/>
                  <a:moveTo>
                    <a:pt x="139" y="446"/>
                  </a:moveTo>
                  <a:cubicBezTo>
                    <a:pt x="137" y="446"/>
                    <a:pt x="135" y="446"/>
                    <a:pt x="133" y="445"/>
                  </a:cubicBezTo>
                  <a:cubicBezTo>
                    <a:pt x="122" y="439"/>
                    <a:pt x="111" y="433"/>
                    <a:pt x="100" y="426"/>
                  </a:cubicBezTo>
                  <a:cubicBezTo>
                    <a:pt x="94" y="421"/>
                    <a:pt x="92" y="412"/>
                    <a:pt x="97" y="406"/>
                  </a:cubicBezTo>
                  <a:cubicBezTo>
                    <a:pt x="101" y="400"/>
                    <a:pt x="110" y="398"/>
                    <a:pt x="116" y="403"/>
                  </a:cubicBezTo>
                  <a:cubicBezTo>
                    <a:pt x="125" y="409"/>
                    <a:pt x="135" y="415"/>
                    <a:pt x="145" y="420"/>
                  </a:cubicBezTo>
                  <a:cubicBezTo>
                    <a:pt x="152" y="423"/>
                    <a:pt x="155" y="431"/>
                    <a:pt x="152" y="438"/>
                  </a:cubicBezTo>
                  <a:cubicBezTo>
                    <a:pt x="149" y="443"/>
                    <a:pt x="144" y="446"/>
                    <a:pt x="139" y="446"/>
                  </a:cubicBezTo>
                  <a:close/>
                  <a:moveTo>
                    <a:pt x="382" y="411"/>
                  </a:moveTo>
                  <a:cubicBezTo>
                    <a:pt x="378" y="411"/>
                    <a:pt x="374" y="410"/>
                    <a:pt x="372" y="407"/>
                  </a:cubicBezTo>
                  <a:cubicBezTo>
                    <a:pt x="367" y="401"/>
                    <a:pt x="367" y="392"/>
                    <a:pt x="373" y="387"/>
                  </a:cubicBezTo>
                  <a:cubicBezTo>
                    <a:pt x="381" y="379"/>
                    <a:pt x="389" y="371"/>
                    <a:pt x="396" y="362"/>
                  </a:cubicBezTo>
                  <a:cubicBezTo>
                    <a:pt x="401" y="356"/>
                    <a:pt x="409" y="355"/>
                    <a:pt x="415" y="360"/>
                  </a:cubicBezTo>
                  <a:cubicBezTo>
                    <a:pt x="421" y="365"/>
                    <a:pt x="422" y="374"/>
                    <a:pt x="418" y="380"/>
                  </a:cubicBezTo>
                  <a:cubicBezTo>
                    <a:pt x="410" y="390"/>
                    <a:pt x="401" y="399"/>
                    <a:pt x="391" y="408"/>
                  </a:cubicBezTo>
                  <a:cubicBezTo>
                    <a:pt x="389" y="410"/>
                    <a:pt x="385" y="411"/>
                    <a:pt x="382" y="411"/>
                  </a:cubicBezTo>
                  <a:close/>
                  <a:moveTo>
                    <a:pt x="63" y="385"/>
                  </a:moveTo>
                  <a:cubicBezTo>
                    <a:pt x="59" y="385"/>
                    <a:pt x="54" y="384"/>
                    <a:pt x="52" y="380"/>
                  </a:cubicBezTo>
                  <a:cubicBezTo>
                    <a:pt x="44" y="370"/>
                    <a:pt x="37" y="359"/>
                    <a:pt x="30" y="348"/>
                  </a:cubicBezTo>
                  <a:cubicBezTo>
                    <a:pt x="27" y="342"/>
                    <a:pt x="29" y="333"/>
                    <a:pt x="36" y="329"/>
                  </a:cubicBezTo>
                  <a:cubicBezTo>
                    <a:pt x="42" y="326"/>
                    <a:pt x="51" y="328"/>
                    <a:pt x="55" y="335"/>
                  </a:cubicBezTo>
                  <a:cubicBezTo>
                    <a:pt x="60" y="344"/>
                    <a:pt x="67" y="354"/>
                    <a:pt x="74" y="363"/>
                  </a:cubicBezTo>
                  <a:cubicBezTo>
                    <a:pt x="78" y="369"/>
                    <a:pt x="77" y="377"/>
                    <a:pt x="71" y="382"/>
                  </a:cubicBezTo>
                  <a:cubicBezTo>
                    <a:pt x="69" y="384"/>
                    <a:pt x="66" y="385"/>
                    <a:pt x="63" y="385"/>
                  </a:cubicBezTo>
                  <a:close/>
                  <a:moveTo>
                    <a:pt x="438" y="331"/>
                  </a:moveTo>
                  <a:cubicBezTo>
                    <a:pt x="437" y="331"/>
                    <a:pt x="435" y="331"/>
                    <a:pt x="433" y="330"/>
                  </a:cubicBezTo>
                  <a:cubicBezTo>
                    <a:pt x="426" y="327"/>
                    <a:pt x="422" y="319"/>
                    <a:pt x="425" y="312"/>
                  </a:cubicBezTo>
                  <a:cubicBezTo>
                    <a:pt x="430" y="301"/>
                    <a:pt x="433" y="291"/>
                    <a:pt x="435" y="280"/>
                  </a:cubicBezTo>
                  <a:cubicBezTo>
                    <a:pt x="437" y="272"/>
                    <a:pt x="445" y="267"/>
                    <a:pt x="452" y="269"/>
                  </a:cubicBezTo>
                  <a:cubicBezTo>
                    <a:pt x="460" y="271"/>
                    <a:pt x="464" y="278"/>
                    <a:pt x="463" y="286"/>
                  </a:cubicBezTo>
                  <a:cubicBezTo>
                    <a:pt x="460" y="298"/>
                    <a:pt x="456" y="311"/>
                    <a:pt x="451" y="322"/>
                  </a:cubicBezTo>
                  <a:cubicBezTo>
                    <a:pt x="449" y="328"/>
                    <a:pt x="444" y="331"/>
                    <a:pt x="438" y="331"/>
                  </a:cubicBezTo>
                  <a:close/>
                  <a:moveTo>
                    <a:pt x="20" y="297"/>
                  </a:moveTo>
                  <a:cubicBezTo>
                    <a:pt x="14" y="297"/>
                    <a:pt x="8" y="293"/>
                    <a:pt x="6" y="286"/>
                  </a:cubicBezTo>
                  <a:cubicBezTo>
                    <a:pt x="4" y="274"/>
                    <a:pt x="2" y="261"/>
                    <a:pt x="1" y="249"/>
                  </a:cubicBezTo>
                  <a:cubicBezTo>
                    <a:pt x="0" y="241"/>
                    <a:pt x="6" y="234"/>
                    <a:pt x="14" y="234"/>
                  </a:cubicBezTo>
                  <a:cubicBezTo>
                    <a:pt x="22" y="233"/>
                    <a:pt x="28" y="239"/>
                    <a:pt x="29" y="247"/>
                  </a:cubicBezTo>
                  <a:cubicBezTo>
                    <a:pt x="30" y="258"/>
                    <a:pt x="31" y="269"/>
                    <a:pt x="34" y="280"/>
                  </a:cubicBezTo>
                  <a:cubicBezTo>
                    <a:pt x="35" y="288"/>
                    <a:pt x="31" y="295"/>
                    <a:pt x="23" y="297"/>
                  </a:cubicBezTo>
                  <a:cubicBezTo>
                    <a:pt x="22" y="297"/>
                    <a:pt x="21" y="297"/>
                    <a:pt x="20" y="297"/>
                  </a:cubicBezTo>
                  <a:close/>
                  <a:moveTo>
                    <a:pt x="454" y="234"/>
                  </a:moveTo>
                  <a:cubicBezTo>
                    <a:pt x="447" y="234"/>
                    <a:pt x="441" y="229"/>
                    <a:pt x="440" y="221"/>
                  </a:cubicBezTo>
                  <a:cubicBezTo>
                    <a:pt x="439" y="210"/>
                    <a:pt x="438" y="199"/>
                    <a:pt x="435" y="188"/>
                  </a:cubicBezTo>
                  <a:cubicBezTo>
                    <a:pt x="434" y="180"/>
                    <a:pt x="438" y="173"/>
                    <a:pt x="446" y="171"/>
                  </a:cubicBezTo>
                  <a:cubicBezTo>
                    <a:pt x="454" y="169"/>
                    <a:pt x="461" y="174"/>
                    <a:pt x="463" y="182"/>
                  </a:cubicBezTo>
                  <a:cubicBezTo>
                    <a:pt x="466" y="194"/>
                    <a:pt x="467" y="207"/>
                    <a:pt x="468" y="220"/>
                  </a:cubicBezTo>
                  <a:cubicBezTo>
                    <a:pt x="469" y="227"/>
                    <a:pt x="463" y="234"/>
                    <a:pt x="455" y="234"/>
                  </a:cubicBezTo>
                  <a:cubicBezTo>
                    <a:pt x="455" y="234"/>
                    <a:pt x="454" y="234"/>
                    <a:pt x="454" y="234"/>
                  </a:cubicBezTo>
                  <a:close/>
                  <a:moveTo>
                    <a:pt x="20" y="199"/>
                  </a:moveTo>
                  <a:cubicBezTo>
                    <a:pt x="19" y="199"/>
                    <a:pt x="18" y="199"/>
                    <a:pt x="17" y="199"/>
                  </a:cubicBezTo>
                  <a:cubicBezTo>
                    <a:pt x="9" y="197"/>
                    <a:pt x="5" y="190"/>
                    <a:pt x="6" y="182"/>
                  </a:cubicBezTo>
                  <a:cubicBezTo>
                    <a:pt x="9" y="170"/>
                    <a:pt x="13" y="158"/>
                    <a:pt x="18" y="146"/>
                  </a:cubicBezTo>
                  <a:cubicBezTo>
                    <a:pt x="21" y="139"/>
                    <a:pt x="29" y="135"/>
                    <a:pt x="36" y="138"/>
                  </a:cubicBezTo>
                  <a:cubicBezTo>
                    <a:pt x="43" y="141"/>
                    <a:pt x="47" y="149"/>
                    <a:pt x="44" y="156"/>
                  </a:cubicBezTo>
                  <a:cubicBezTo>
                    <a:pt x="39" y="167"/>
                    <a:pt x="36" y="177"/>
                    <a:pt x="34" y="188"/>
                  </a:cubicBezTo>
                  <a:cubicBezTo>
                    <a:pt x="32" y="195"/>
                    <a:pt x="26" y="199"/>
                    <a:pt x="20" y="199"/>
                  </a:cubicBezTo>
                  <a:close/>
                  <a:moveTo>
                    <a:pt x="427" y="140"/>
                  </a:moveTo>
                  <a:cubicBezTo>
                    <a:pt x="422" y="140"/>
                    <a:pt x="417" y="138"/>
                    <a:pt x="414" y="133"/>
                  </a:cubicBezTo>
                  <a:cubicBezTo>
                    <a:pt x="409" y="124"/>
                    <a:pt x="403" y="114"/>
                    <a:pt x="396" y="105"/>
                  </a:cubicBezTo>
                  <a:cubicBezTo>
                    <a:pt x="391" y="99"/>
                    <a:pt x="392" y="91"/>
                    <a:pt x="398" y="86"/>
                  </a:cubicBezTo>
                  <a:cubicBezTo>
                    <a:pt x="404" y="81"/>
                    <a:pt x="413" y="82"/>
                    <a:pt x="417" y="88"/>
                  </a:cubicBezTo>
                  <a:cubicBezTo>
                    <a:pt x="425" y="98"/>
                    <a:pt x="433" y="109"/>
                    <a:pt x="439" y="120"/>
                  </a:cubicBezTo>
                  <a:cubicBezTo>
                    <a:pt x="443" y="126"/>
                    <a:pt x="440" y="135"/>
                    <a:pt x="433" y="139"/>
                  </a:cubicBezTo>
                  <a:cubicBezTo>
                    <a:pt x="431" y="140"/>
                    <a:pt x="429" y="140"/>
                    <a:pt x="427" y="140"/>
                  </a:cubicBezTo>
                  <a:close/>
                  <a:moveTo>
                    <a:pt x="62" y="111"/>
                  </a:moveTo>
                  <a:cubicBezTo>
                    <a:pt x="59" y="111"/>
                    <a:pt x="56" y="110"/>
                    <a:pt x="54" y="108"/>
                  </a:cubicBezTo>
                  <a:cubicBezTo>
                    <a:pt x="47" y="103"/>
                    <a:pt x="46" y="94"/>
                    <a:pt x="51" y="88"/>
                  </a:cubicBezTo>
                  <a:cubicBezTo>
                    <a:pt x="59" y="78"/>
                    <a:pt x="68" y="69"/>
                    <a:pt x="77" y="60"/>
                  </a:cubicBezTo>
                  <a:cubicBezTo>
                    <a:pt x="83" y="55"/>
                    <a:pt x="92" y="56"/>
                    <a:pt x="97" y="61"/>
                  </a:cubicBezTo>
                  <a:cubicBezTo>
                    <a:pt x="102" y="67"/>
                    <a:pt x="102" y="76"/>
                    <a:pt x="96" y="81"/>
                  </a:cubicBezTo>
                  <a:cubicBezTo>
                    <a:pt x="88" y="89"/>
                    <a:pt x="80" y="97"/>
                    <a:pt x="73" y="106"/>
                  </a:cubicBezTo>
                  <a:cubicBezTo>
                    <a:pt x="70" y="109"/>
                    <a:pt x="66" y="111"/>
                    <a:pt x="62" y="111"/>
                  </a:cubicBezTo>
                  <a:close/>
                  <a:moveTo>
                    <a:pt x="361" y="68"/>
                  </a:moveTo>
                  <a:cubicBezTo>
                    <a:pt x="358" y="68"/>
                    <a:pt x="355" y="67"/>
                    <a:pt x="353" y="65"/>
                  </a:cubicBezTo>
                  <a:cubicBezTo>
                    <a:pt x="344" y="59"/>
                    <a:pt x="334" y="53"/>
                    <a:pt x="324" y="48"/>
                  </a:cubicBezTo>
                  <a:cubicBezTo>
                    <a:pt x="317" y="45"/>
                    <a:pt x="314" y="36"/>
                    <a:pt x="317" y="30"/>
                  </a:cubicBezTo>
                  <a:cubicBezTo>
                    <a:pt x="321" y="23"/>
                    <a:pt x="329" y="20"/>
                    <a:pt x="336" y="23"/>
                  </a:cubicBezTo>
                  <a:cubicBezTo>
                    <a:pt x="347" y="29"/>
                    <a:pt x="359" y="35"/>
                    <a:pt x="369" y="42"/>
                  </a:cubicBezTo>
                  <a:cubicBezTo>
                    <a:pt x="375" y="47"/>
                    <a:pt x="377" y="56"/>
                    <a:pt x="372" y="62"/>
                  </a:cubicBezTo>
                  <a:cubicBezTo>
                    <a:pt x="370" y="66"/>
                    <a:pt x="365" y="68"/>
                    <a:pt x="361" y="68"/>
                  </a:cubicBezTo>
                  <a:close/>
                  <a:moveTo>
                    <a:pt x="139" y="50"/>
                  </a:moveTo>
                  <a:cubicBezTo>
                    <a:pt x="134" y="50"/>
                    <a:pt x="129" y="47"/>
                    <a:pt x="126" y="42"/>
                  </a:cubicBezTo>
                  <a:cubicBezTo>
                    <a:pt x="123" y="35"/>
                    <a:pt x="126" y="27"/>
                    <a:pt x="133" y="23"/>
                  </a:cubicBezTo>
                  <a:cubicBezTo>
                    <a:pt x="144" y="18"/>
                    <a:pt x="156" y="13"/>
                    <a:pt x="168" y="9"/>
                  </a:cubicBezTo>
                  <a:cubicBezTo>
                    <a:pt x="176" y="7"/>
                    <a:pt x="183" y="11"/>
                    <a:pt x="186" y="19"/>
                  </a:cubicBezTo>
                  <a:cubicBezTo>
                    <a:pt x="188" y="26"/>
                    <a:pt x="184" y="34"/>
                    <a:pt x="176" y="36"/>
                  </a:cubicBezTo>
                  <a:cubicBezTo>
                    <a:pt x="165" y="39"/>
                    <a:pt x="155" y="44"/>
                    <a:pt x="145" y="48"/>
                  </a:cubicBezTo>
                  <a:cubicBezTo>
                    <a:pt x="143" y="49"/>
                    <a:pt x="141" y="50"/>
                    <a:pt x="139" y="50"/>
                  </a:cubicBezTo>
                  <a:close/>
                  <a:moveTo>
                    <a:pt x="270" y="31"/>
                  </a:moveTo>
                  <a:cubicBezTo>
                    <a:pt x="270" y="31"/>
                    <a:pt x="269" y="31"/>
                    <a:pt x="268" y="31"/>
                  </a:cubicBezTo>
                  <a:cubicBezTo>
                    <a:pt x="257" y="29"/>
                    <a:pt x="246" y="28"/>
                    <a:pt x="235" y="28"/>
                  </a:cubicBezTo>
                  <a:cubicBezTo>
                    <a:pt x="234" y="28"/>
                    <a:pt x="234" y="28"/>
                    <a:pt x="234" y="28"/>
                  </a:cubicBezTo>
                  <a:cubicBezTo>
                    <a:pt x="226" y="28"/>
                    <a:pt x="220" y="22"/>
                    <a:pt x="220" y="14"/>
                  </a:cubicBezTo>
                  <a:cubicBezTo>
                    <a:pt x="220" y="6"/>
                    <a:pt x="226" y="0"/>
                    <a:pt x="234" y="0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47" y="0"/>
                    <a:pt x="260" y="1"/>
                    <a:pt x="273" y="3"/>
                  </a:cubicBezTo>
                  <a:cubicBezTo>
                    <a:pt x="280" y="4"/>
                    <a:pt x="285" y="11"/>
                    <a:pt x="284" y="19"/>
                  </a:cubicBezTo>
                  <a:cubicBezTo>
                    <a:pt x="283" y="26"/>
                    <a:pt x="277" y="31"/>
                    <a:pt x="270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1042988" y="2755900"/>
              <a:ext cx="504825" cy="547688"/>
            </a:xfrm>
            <a:custGeom>
              <a:avLst/>
              <a:gdLst>
                <a:gd name="T0" fmla="*/ 360 w 421"/>
                <a:gd name="T1" fmla="*/ 290 h 455"/>
                <a:gd name="T2" fmla="*/ 363 w 421"/>
                <a:gd name="T3" fmla="*/ 270 h 455"/>
                <a:gd name="T4" fmla="*/ 331 w 421"/>
                <a:gd name="T5" fmla="*/ 236 h 455"/>
                <a:gd name="T6" fmla="*/ 267 w 421"/>
                <a:gd name="T7" fmla="*/ 303 h 455"/>
                <a:gd name="T8" fmla="*/ 313 w 421"/>
                <a:gd name="T9" fmla="*/ 341 h 455"/>
                <a:gd name="T10" fmla="*/ 321 w 421"/>
                <a:gd name="T11" fmla="*/ 341 h 455"/>
                <a:gd name="T12" fmla="*/ 328 w 421"/>
                <a:gd name="T13" fmla="*/ 351 h 455"/>
                <a:gd name="T14" fmla="*/ 288 w 421"/>
                <a:gd name="T15" fmla="*/ 389 h 455"/>
                <a:gd name="T16" fmla="*/ 240 w 421"/>
                <a:gd name="T17" fmla="*/ 358 h 455"/>
                <a:gd name="T18" fmla="*/ 247 w 421"/>
                <a:gd name="T19" fmla="*/ 387 h 455"/>
                <a:gd name="T20" fmla="*/ 252 w 421"/>
                <a:gd name="T21" fmla="*/ 399 h 455"/>
                <a:gd name="T22" fmla="*/ 210 w 421"/>
                <a:gd name="T23" fmla="*/ 455 h 455"/>
                <a:gd name="T24" fmla="*/ 169 w 421"/>
                <a:gd name="T25" fmla="*/ 399 h 455"/>
                <a:gd name="T26" fmla="*/ 174 w 421"/>
                <a:gd name="T27" fmla="*/ 387 h 455"/>
                <a:gd name="T28" fmla="*/ 181 w 421"/>
                <a:gd name="T29" fmla="*/ 358 h 455"/>
                <a:gd name="T30" fmla="*/ 133 w 421"/>
                <a:gd name="T31" fmla="*/ 389 h 455"/>
                <a:gd name="T32" fmla="*/ 93 w 421"/>
                <a:gd name="T33" fmla="*/ 351 h 455"/>
                <a:gd name="T34" fmla="*/ 100 w 421"/>
                <a:gd name="T35" fmla="*/ 341 h 455"/>
                <a:gd name="T36" fmla="*/ 108 w 421"/>
                <a:gd name="T37" fmla="*/ 341 h 455"/>
                <a:gd name="T38" fmla="*/ 154 w 421"/>
                <a:gd name="T39" fmla="*/ 303 h 455"/>
                <a:gd name="T40" fmla="*/ 90 w 421"/>
                <a:gd name="T41" fmla="*/ 236 h 455"/>
                <a:gd name="T42" fmla="*/ 57 w 421"/>
                <a:gd name="T43" fmla="*/ 270 h 455"/>
                <a:gd name="T44" fmla="*/ 60 w 421"/>
                <a:gd name="T45" fmla="*/ 290 h 455"/>
                <a:gd name="T46" fmla="*/ 48 w 421"/>
                <a:gd name="T47" fmla="*/ 297 h 455"/>
                <a:gd name="T48" fmla="*/ 0 w 421"/>
                <a:gd name="T49" fmla="*/ 212 h 455"/>
                <a:gd name="T50" fmla="*/ 71 w 421"/>
                <a:gd name="T51" fmla="*/ 133 h 455"/>
                <a:gd name="T52" fmla="*/ 141 w 421"/>
                <a:gd name="T53" fmla="*/ 168 h 455"/>
                <a:gd name="T54" fmla="*/ 161 w 421"/>
                <a:gd name="T55" fmla="*/ 189 h 455"/>
                <a:gd name="T56" fmla="*/ 167 w 421"/>
                <a:gd name="T57" fmla="*/ 179 h 455"/>
                <a:gd name="T58" fmla="*/ 152 w 421"/>
                <a:gd name="T59" fmla="*/ 62 h 455"/>
                <a:gd name="T60" fmla="*/ 210 w 421"/>
                <a:gd name="T61" fmla="*/ 0 h 455"/>
                <a:gd name="T62" fmla="*/ 269 w 421"/>
                <a:gd name="T63" fmla="*/ 62 h 455"/>
                <a:gd name="T64" fmla="*/ 254 w 421"/>
                <a:gd name="T65" fmla="*/ 179 h 455"/>
                <a:gd name="T66" fmla="*/ 260 w 421"/>
                <a:gd name="T67" fmla="*/ 189 h 455"/>
                <a:gd name="T68" fmla="*/ 280 w 421"/>
                <a:gd name="T69" fmla="*/ 168 h 455"/>
                <a:gd name="T70" fmla="*/ 350 w 421"/>
                <a:gd name="T71" fmla="*/ 133 h 455"/>
                <a:gd name="T72" fmla="*/ 421 w 421"/>
                <a:gd name="T73" fmla="*/ 212 h 455"/>
                <a:gd name="T74" fmla="*/ 373 w 421"/>
                <a:gd name="T75" fmla="*/ 297 h 455"/>
                <a:gd name="T76" fmla="*/ 360 w 421"/>
                <a:gd name="T77" fmla="*/ 29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455">
                  <a:moveTo>
                    <a:pt x="360" y="290"/>
                  </a:moveTo>
                  <a:cubicBezTo>
                    <a:pt x="362" y="284"/>
                    <a:pt x="363" y="277"/>
                    <a:pt x="363" y="270"/>
                  </a:cubicBezTo>
                  <a:cubicBezTo>
                    <a:pt x="363" y="251"/>
                    <a:pt x="350" y="236"/>
                    <a:pt x="331" y="236"/>
                  </a:cubicBezTo>
                  <a:cubicBezTo>
                    <a:pt x="297" y="236"/>
                    <a:pt x="267" y="266"/>
                    <a:pt x="267" y="303"/>
                  </a:cubicBezTo>
                  <a:cubicBezTo>
                    <a:pt x="267" y="328"/>
                    <a:pt x="289" y="341"/>
                    <a:pt x="313" y="341"/>
                  </a:cubicBezTo>
                  <a:cubicBezTo>
                    <a:pt x="321" y="341"/>
                    <a:pt x="321" y="341"/>
                    <a:pt x="321" y="341"/>
                  </a:cubicBezTo>
                  <a:cubicBezTo>
                    <a:pt x="327" y="341"/>
                    <a:pt x="328" y="346"/>
                    <a:pt x="328" y="351"/>
                  </a:cubicBezTo>
                  <a:cubicBezTo>
                    <a:pt x="328" y="368"/>
                    <a:pt x="318" y="389"/>
                    <a:pt x="288" y="389"/>
                  </a:cubicBezTo>
                  <a:cubicBezTo>
                    <a:pt x="253" y="389"/>
                    <a:pt x="246" y="358"/>
                    <a:pt x="240" y="358"/>
                  </a:cubicBezTo>
                  <a:cubicBezTo>
                    <a:pt x="234" y="358"/>
                    <a:pt x="238" y="368"/>
                    <a:pt x="247" y="387"/>
                  </a:cubicBezTo>
                  <a:cubicBezTo>
                    <a:pt x="250" y="390"/>
                    <a:pt x="251" y="395"/>
                    <a:pt x="252" y="399"/>
                  </a:cubicBezTo>
                  <a:cubicBezTo>
                    <a:pt x="252" y="423"/>
                    <a:pt x="219" y="455"/>
                    <a:pt x="210" y="455"/>
                  </a:cubicBezTo>
                  <a:cubicBezTo>
                    <a:pt x="202" y="455"/>
                    <a:pt x="169" y="423"/>
                    <a:pt x="169" y="399"/>
                  </a:cubicBezTo>
                  <a:cubicBezTo>
                    <a:pt x="170" y="395"/>
                    <a:pt x="171" y="390"/>
                    <a:pt x="174" y="387"/>
                  </a:cubicBezTo>
                  <a:cubicBezTo>
                    <a:pt x="183" y="368"/>
                    <a:pt x="186" y="358"/>
                    <a:pt x="181" y="358"/>
                  </a:cubicBezTo>
                  <a:cubicBezTo>
                    <a:pt x="174" y="358"/>
                    <a:pt x="167" y="389"/>
                    <a:pt x="133" y="389"/>
                  </a:cubicBezTo>
                  <a:cubicBezTo>
                    <a:pt x="103" y="389"/>
                    <a:pt x="93" y="368"/>
                    <a:pt x="93" y="351"/>
                  </a:cubicBezTo>
                  <a:cubicBezTo>
                    <a:pt x="93" y="346"/>
                    <a:pt x="94" y="341"/>
                    <a:pt x="100" y="341"/>
                  </a:cubicBezTo>
                  <a:cubicBezTo>
                    <a:pt x="108" y="341"/>
                    <a:pt x="108" y="341"/>
                    <a:pt x="108" y="341"/>
                  </a:cubicBezTo>
                  <a:cubicBezTo>
                    <a:pt x="132" y="341"/>
                    <a:pt x="154" y="328"/>
                    <a:pt x="154" y="303"/>
                  </a:cubicBezTo>
                  <a:cubicBezTo>
                    <a:pt x="154" y="266"/>
                    <a:pt x="124" y="236"/>
                    <a:pt x="90" y="236"/>
                  </a:cubicBezTo>
                  <a:cubicBezTo>
                    <a:pt x="71" y="236"/>
                    <a:pt x="57" y="252"/>
                    <a:pt x="57" y="270"/>
                  </a:cubicBezTo>
                  <a:cubicBezTo>
                    <a:pt x="57" y="277"/>
                    <a:pt x="58" y="284"/>
                    <a:pt x="60" y="290"/>
                  </a:cubicBezTo>
                  <a:cubicBezTo>
                    <a:pt x="63" y="298"/>
                    <a:pt x="57" y="301"/>
                    <a:pt x="48" y="297"/>
                  </a:cubicBezTo>
                  <a:cubicBezTo>
                    <a:pt x="22" y="285"/>
                    <a:pt x="0" y="246"/>
                    <a:pt x="0" y="212"/>
                  </a:cubicBezTo>
                  <a:cubicBezTo>
                    <a:pt x="0" y="162"/>
                    <a:pt x="32" y="133"/>
                    <a:pt x="71" y="133"/>
                  </a:cubicBezTo>
                  <a:cubicBezTo>
                    <a:pt x="111" y="133"/>
                    <a:pt x="134" y="160"/>
                    <a:pt x="141" y="168"/>
                  </a:cubicBezTo>
                  <a:cubicBezTo>
                    <a:pt x="148" y="175"/>
                    <a:pt x="154" y="189"/>
                    <a:pt x="161" y="189"/>
                  </a:cubicBezTo>
                  <a:cubicBezTo>
                    <a:pt x="165" y="189"/>
                    <a:pt x="167" y="185"/>
                    <a:pt x="167" y="179"/>
                  </a:cubicBezTo>
                  <a:cubicBezTo>
                    <a:pt x="167" y="151"/>
                    <a:pt x="135" y="101"/>
                    <a:pt x="152" y="62"/>
                  </a:cubicBezTo>
                  <a:cubicBezTo>
                    <a:pt x="163" y="40"/>
                    <a:pt x="197" y="0"/>
                    <a:pt x="210" y="0"/>
                  </a:cubicBezTo>
                  <a:cubicBezTo>
                    <a:pt x="224" y="0"/>
                    <a:pt x="258" y="40"/>
                    <a:pt x="269" y="62"/>
                  </a:cubicBezTo>
                  <a:cubicBezTo>
                    <a:pt x="286" y="101"/>
                    <a:pt x="254" y="148"/>
                    <a:pt x="254" y="179"/>
                  </a:cubicBezTo>
                  <a:cubicBezTo>
                    <a:pt x="254" y="185"/>
                    <a:pt x="256" y="189"/>
                    <a:pt x="260" y="189"/>
                  </a:cubicBezTo>
                  <a:cubicBezTo>
                    <a:pt x="267" y="189"/>
                    <a:pt x="273" y="175"/>
                    <a:pt x="280" y="168"/>
                  </a:cubicBezTo>
                  <a:cubicBezTo>
                    <a:pt x="287" y="160"/>
                    <a:pt x="310" y="133"/>
                    <a:pt x="350" y="133"/>
                  </a:cubicBezTo>
                  <a:cubicBezTo>
                    <a:pt x="389" y="133"/>
                    <a:pt x="421" y="162"/>
                    <a:pt x="421" y="212"/>
                  </a:cubicBezTo>
                  <a:cubicBezTo>
                    <a:pt x="421" y="251"/>
                    <a:pt x="395" y="287"/>
                    <a:pt x="373" y="297"/>
                  </a:cubicBezTo>
                  <a:cubicBezTo>
                    <a:pt x="364" y="301"/>
                    <a:pt x="358" y="298"/>
                    <a:pt x="360" y="2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2994026" y="2765425"/>
              <a:ext cx="538163" cy="504825"/>
            </a:xfrm>
            <a:custGeom>
              <a:avLst/>
              <a:gdLst>
                <a:gd name="T0" fmla="*/ 335 w 449"/>
                <a:gd name="T1" fmla="*/ 28 h 421"/>
                <a:gd name="T2" fmla="*/ 420 w 449"/>
                <a:gd name="T3" fmla="*/ 111 h 421"/>
                <a:gd name="T4" fmla="*/ 420 w 449"/>
                <a:gd name="T5" fmla="*/ 113 h 421"/>
                <a:gd name="T6" fmla="*/ 224 w 449"/>
                <a:gd name="T7" fmla="*/ 389 h 421"/>
                <a:gd name="T8" fmla="*/ 28 w 449"/>
                <a:gd name="T9" fmla="*/ 113 h 421"/>
                <a:gd name="T10" fmla="*/ 110 w 449"/>
                <a:gd name="T11" fmla="*/ 28 h 421"/>
                <a:gd name="T12" fmla="*/ 112 w 449"/>
                <a:gd name="T13" fmla="*/ 28 h 421"/>
                <a:gd name="T14" fmla="*/ 179 w 449"/>
                <a:gd name="T15" fmla="*/ 57 h 421"/>
                <a:gd name="T16" fmla="*/ 260 w 449"/>
                <a:gd name="T17" fmla="*/ 63 h 421"/>
                <a:gd name="T18" fmla="*/ 266 w 449"/>
                <a:gd name="T19" fmla="*/ 58 h 421"/>
                <a:gd name="T20" fmla="*/ 335 w 449"/>
                <a:gd name="T21" fmla="*/ 28 h 421"/>
                <a:gd name="T22" fmla="*/ 335 w 449"/>
                <a:gd name="T23" fmla="*/ 0 h 421"/>
                <a:gd name="T24" fmla="*/ 245 w 449"/>
                <a:gd name="T25" fmla="*/ 39 h 421"/>
                <a:gd name="T26" fmla="*/ 222 w 449"/>
                <a:gd name="T27" fmla="*/ 49 h 421"/>
                <a:gd name="T28" fmla="*/ 199 w 449"/>
                <a:gd name="T29" fmla="*/ 38 h 421"/>
                <a:gd name="T30" fmla="*/ 112 w 449"/>
                <a:gd name="T31" fmla="*/ 0 h 421"/>
                <a:gd name="T32" fmla="*/ 0 w 449"/>
                <a:gd name="T33" fmla="*/ 111 h 421"/>
                <a:gd name="T34" fmla="*/ 0 w 449"/>
                <a:gd name="T35" fmla="*/ 113 h 421"/>
                <a:gd name="T36" fmla="*/ 211 w 449"/>
                <a:gd name="T37" fmla="*/ 415 h 421"/>
                <a:gd name="T38" fmla="*/ 237 w 449"/>
                <a:gd name="T39" fmla="*/ 415 h 421"/>
                <a:gd name="T40" fmla="*/ 448 w 449"/>
                <a:gd name="T41" fmla="*/ 113 h 421"/>
                <a:gd name="T42" fmla="*/ 337 w 449"/>
                <a:gd name="T43" fmla="*/ 0 h 421"/>
                <a:gd name="T44" fmla="*/ 335 w 449"/>
                <a:gd name="T45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9" h="421">
                  <a:moveTo>
                    <a:pt x="335" y="28"/>
                  </a:moveTo>
                  <a:cubicBezTo>
                    <a:pt x="381" y="27"/>
                    <a:pt x="419" y="65"/>
                    <a:pt x="420" y="111"/>
                  </a:cubicBezTo>
                  <a:cubicBezTo>
                    <a:pt x="420" y="112"/>
                    <a:pt x="420" y="113"/>
                    <a:pt x="420" y="113"/>
                  </a:cubicBezTo>
                  <a:cubicBezTo>
                    <a:pt x="420" y="184"/>
                    <a:pt x="352" y="279"/>
                    <a:pt x="224" y="389"/>
                  </a:cubicBezTo>
                  <a:cubicBezTo>
                    <a:pt x="95" y="279"/>
                    <a:pt x="28" y="184"/>
                    <a:pt x="28" y="113"/>
                  </a:cubicBezTo>
                  <a:cubicBezTo>
                    <a:pt x="27" y="67"/>
                    <a:pt x="64" y="29"/>
                    <a:pt x="110" y="28"/>
                  </a:cubicBezTo>
                  <a:cubicBezTo>
                    <a:pt x="111" y="28"/>
                    <a:pt x="111" y="28"/>
                    <a:pt x="112" y="28"/>
                  </a:cubicBezTo>
                  <a:cubicBezTo>
                    <a:pt x="137" y="28"/>
                    <a:pt x="162" y="38"/>
                    <a:pt x="179" y="57"/>
                  </a:cubicBezTo>
                  <a:cubicBezTo>
                    <a:pt x="200" y="81"/>
                    <a:pt x="236" y="84"/>
                    <a:pt x="260" y="63"/>
                  </a:cubicBezTo>
                  <a:cubicBezTo>
                    <a:pt x="262" y="61"/>
                    <a:pt x="264" y="59"/>
                    <a:pt x="266" y="58"/>
                  </a:cubicBezTo>
                  <a:cubicBezTo>
                    <a:pt x="284" y="39"/>
                    <a:pt x="309" y="28"/>
                    <a:pt x="335" y="28"/>
                  </a:cubicBezTo>
                  <a:moveTo>
                    <a:pt x="335" y="0"/>
                  </a:moveTo>
                  <a:cubicBezTo>
                    <a:pt x="301" y="0"/>
                    <a:pt x="268" y="14"/>
                    <a:pt x="245" y="39"/>
                  </a:cubicBezTo>
                  <a:cubicBezTo>
                    <a:pt x="239" y="45"/>
                    <a:pt x="231" y="49"/>
                    <a:pt x="222" y="49"/>
                  </a:cubicBezTo>
                  <a:cubicBezTo>
                    <a:pt x="213" y="49"/>
                    <a:pt x="205" y="45"/>
                    <a:pt x="199" y="38"/>
                  </a:cubicBezTo>
                  <a:cubicBezTo>
                    <a:pt x="177" y="14"/>
                    <a:pt x="145" y="0"/>
                    <a:pt x="112" y="0"/>
                  </a:cubicBezTo>
                  <a:cubicBezTo>
                    <a:pt x="50" y="0"/>
                    <a:pt x="0" y="49"/>
                    <a:pt x="0" y="111"/>
                  </a:cubicBezTo>
                  <a:cubicBezTo>
                    <a:pt x="0" y="112"/>
                    <a:pt x="0" y="113"/>
                    <a:pt x="0" y="113"/>
                  </a:cubicBezTo>
                  <a:cubicBezTo>
                    <a:pt x="0" y="210"/>
                    <a:pt x="103" y="323"/>
                    <a:pt x="211" y="415"/>
                  </a:cubicBezTo>
                  <a:cubicBezTo>
                    <a:pt x="218" y="421"/>
                    <a:pt x="229" y="421"/>
                    <a:pt x="237" y="415"/>
                  </a:cubicBezTo>
                  <a:cubicBezTo>
                    <a:pt x="345" y="323"/>
                    <a:pt x="448" y="210"/>
                    <a:pt x="448" y="113"/>
                  </a:cubicBezTo>
                  <a:cubicBezTo>
                    <a:pt x="449" y="52"/>
                    <a:pt x="399" y="1"/>
                    <a:pt x="337" y="0"/>
                  </a:cubicBezTo>
                  <a:cubicBezTo>
                    <a:pt x="337" y="0"/>
                    <a:pt x="336" y="0"/>
                    <a:pt x="3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3903663" y="2624137"/>
            <a:ext cx="1336675" cy="1892300"/>
            <a:chOff x="3903663" y="2624137"/>
            <a:chExt cx="1336675" cy="1892300"/>
          </a:xfrm>
          <a:solidFill>
            <a:srgbClr val="0086C9"/>
          </a:solidFill>
        </p:grpSpPr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4094163" y="3316287"/>
              <a:ext cx="958850" cy="28575"/>
            </a:xfrm>
            <a:custGeom>
              <a:avLst/>
              <a:gdLst>
                <a:gd name="T0" fmla="*/ 799 w 811"/>
                <a:gd name="T1" fmla="*/ 24 h 24"/>
                <a:gd name="T2" fmla="*/ 12 w 811"/>
                <a:gd name="T3" fmla="*/ 24 h 24"/>
                <a:gd name="T4" fmla="*/ 0 w 811"/>
                <a:gd name="T5" fmla="*/ 12 h 24"/>
                <a:gd name="T6" fmla="*/ 12 w 811"/>
                <a:gd name="T7" fmla="*/ 0 h 24"/>
                <a:gd name="T8" fmla="*/ 799 w 811"/>
                <a:gd name="T9" fmla="*/ 0 h 24"/>
                <a:gd name="T10" fmla="*/ 811 w 811"/>
                <a:gd name="T11" fmla="*/ 12 h 24"/>
                <a:gd name="T12" fmla="*/ 799 w 811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1" h="24">
                  <a:moveTo>
                    <a:pt x="799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6" y="24"/>
                    <a:pt x="0" y="19"/>
                    <a:pt x="0" y="12"/>
                  </a:cubicBezTo>
                  <a:cubicBezTo>
                    <a:pt x="0" y="6"/>
                    <a:pt x="6" y="0"/>
                    <a:pt x="12" y="0"/>
                  </a:cubicBezTo>
                  <a:cubicBezTo>
                    <a:pt x="799" y="0"/>
                    <a:pt x="799" y="0"/>
                    <a:pt x="799" y="0"/>
                  </a:cubicBezTo>
                  <a:cubicBezTo>
                    <a:pt x="806" y="0"/>
                    <a:pt x="811" y="6"/>
                    <a:pt x="811" y="12"/>
                  </a:cubicBezTo>
                  <a:cubicBezTo>
                    <a:pt x="811" y="19"/>
                    <a:pt x="806" y="24"/>
                    <a:pt x="799" y="24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4090988" y="3476625"/>
              <a:ext cx="850900" cy="28575"/>
            </a:xfrm>
            <a:custGeom>
              <a:avLst/>
              <a:gdLst>
                <a:gd name="T0" fmla="*/ 708 w 720"/>
                <a:gd name="T1" fmla="*/ 24 h 24"/>
                <a:gd name="T2" fmla="*/ 12 w 720"/>
                <a:gd name="T3" fmla="*/ 24 h 24"/>
                <a:gd name="T4" fmla="*/ 0 w 720"/>
                <a:gd name="T5" fmla="*/ 12 h 24"/>
                <a:gd name="T6" fmla="*/ 12 w 720"/>
                <a:gd name="T7" fmla="*/ 0 h 24"/>
                <a:gd name="T8" fmla="*/ 708 w 720"/>
                <a:gd name="T9" fmla="*/ 0 h 24"/>
                <a:gd name="T10" fmla="*/ 720 w 720"/>
                <a:gd name="T11" fmla="*/ 12 h 24"/>
                <a:gd name="T12" fmla="*/ 708 w 72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24">
                  <a:moveTo>
                    <a:pt x="708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6" y="24"/>
                    <a:pt x="0" y="19"/>
                    <a:pt x="0" y="12"/>
                  </a:cubicBezTo>
                  <a:cubicBezTo>
                    <a:pt x="0" y="6"/>
                    <a:pt x="6" y="0"/>
                    <a:pt x="12" y="0"/>
                  </a:cubicBezTo>
                  <a:cubicBezTo>
                    <a:pt x="708" y="0"/>
                    <a:pt x="708" y="0"/>
                    <a:pt x="708" y="0"/>
                  </a:cubicBezTo>
                  <a:cubicBezTo>
                    <a:pt x="715" y="0"/>
                    <a:pt x="720" y="6"/>
                    <a:pt x="720" y="12"/>
                  </a:cubicBezTo>
                  <a:cubicBezTo>
                    <a:pt x="720" y="19"/>
                    <a:pt x="715" y="24"/>
                    <a:pt x="708" y="24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4094163" y="3397250"/>
              <a:ext cx="958850" cy="28575"/>
            </a:xfrm>
            <a:custGeom>
              <a:avLst/>
              <a:gdLst>
                <a:gd name="T0" fmla="*/ 799 w 811"/>
                <a:gd name="T1" fmla="*/ 24 h 24"/>
                <a:gd name="T2" fmla="*/ 12 w 811"/>
                <a:gd name="T3" fmla="*/ 24 h 24"/>
                <a:gd name="T4" fmla="*/ 0 w 811"/>
                <a:gd name="T5" fmla="*/ 12 h 24"/>
                <a:gd name="T6" fmla="*/ 12 w 811"/>
                <a:gd name="T7" fmla="*/ 0 h 24"/>
                <a:gd name="T8" fmla="*/ 799 w 811"/>
                <a:gd name="T9" fmla="*/ 0 h 24"/>
                <a:gd name="T10" fmla="*/ 811 w 811"/>
                <a:gd name="T11" fmla="*/ 12 h 24"/>
                <a:gd name="T12" fmla="*/ 799 w 811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1" h="24">
                  <a:moveTo>
                    <a:pt x="799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6" y="24"/>
                    <a:pt x="0" y="19"/>
                    <a:pt x="0" y="12"/>
                  </a:cubicBezTo>
                  <a:cubicBezTo>
                    <a:pt x="0" y="6"/>
                    <a:pt x="6" y="0"/>
                    <a:pt x="12" y="0"/>
                  </a:cubicBezTo>
                  <a:cubicBezTo>
                    <a:pt x="799" y="0"/>
                    <a:pt x="799" y="0"/>
                    <a:pt x="799" y="0"/>
                  </a:cubicBezTo>
                  <a:cubicBezTo>
                    <a:pt x="806" y="0"/>
                    <a:pt x="811" y="6"/>
                    <a:pt x="811" y="12"/>
                  </a:cubicBezTo>
                  <a:cubicBezTo>
                    <a:pt x="811" y="19"/>
                    <a:pt x="806" y="24"/>
                    <a:pt x="799" y="24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17"/>
            <p:cNvSpPr>
              <a:spLocks noEditPoints="1"/>
            </p:cNvSpPr>
            <p:nvPr/>
          </p:nvSpPr>
          <p:spPr bwMode="auto">
            <a:xfrm>
              <a:off x="3903663" y="2624137"/>
              <a:ext cx="1336675" cy="1892300"/>
            </a:xfrm>
            <a:custGeom>
              <a:avLst/>
              <a:gdLst>
                <a:gd name="T0" fmla="*/ 1078 w 1131"/>
                <a:gd name="T1" fmla="*/ 32 h 1601"/>
                <a:gd name="T2" fmla="*/ 1099 w 1131"/>
                <a:gd name="T3" fmla="*/ 54 h 1601"/>
                <a:gd name="T4" fmla="*/ 1099 w 1131"/>
                <a:gd name="T5" fmla="*/ 1547 h 1601"/>
                <a:gd name="T6" fmla="*/ 1078 w 1131"/>
                <a:gd name="T7" fmla="*/ 1569 h 1601"/>
                <a:gd name="T8" fmla="*/ 54 w 1131"/>
                <a:gd name="T9" fmla="*/ 1569 h 1601"/>
                <a:gd name="T10" fmla="*/ 32 w 1131"/>
                <a:gd name="T11" fmla="*/ 1547 h 1601"/>
                <a:gd name="T12" fmla="*/ 32 w 1131"/>
                <a:gd name="T13" fmla="*/ 54 h 1601"/>
                <a:gd name="T14" fmla="*/ 54 w 1131"/>
                <a:gd name="T15" fmla="*/ 32 h 1601"/>
                <a:gd name="T16" fmla="*/ 1078 w 1131"/>
                <a:gd name="T17" fmla="*/ 32 h 1601"/>
                <a:gd name="T18" fmla="*/ 1078 w 1131"/>
                <a:gd name="T19" fmla="*/ 0 h 1601"/>
                <a:gd name="T20" fmla="*/ 54 w 1131"/>
                <a:gd name="T21" fmla="*/ 0 h 1601"/>
                <a:gd name="T22" fmla="*/ 0 w 1131"/>
                <a:gd name="T23" fmla="*/ 54 h 1601"/>
                <a:gd name="T24" fmla="*/ 0 w 1131"/>
                <a:gd name="T25" fmla="*/ 1547 h 1601"/>
                <a:gd name="T26" fmla="*/ 54 w 1131"/>
                <a:gd name="T27" fmla="*/ 1601 h 1601"/>
                <a:gd name="T28" fmla="*/ 1078 w 1131"/>
                <a:gd name="T29" fmla="*/ 1601 h 1601"/>
                <a:gd name="T30" fmla="*/ 1131 w 1131"/>
                <a:gd name="T31" fmla="*/ 1547 h 1601"/>
                <a:gd name="T32" fmla="*/ 1131 w 1131"/>
                <a:gd name="T33" fmla="*/ 54 h 1601"/>
                <a:gd name="T34" fmla="*/ 1078 w 1131"/>
                <a:gd name="T35" fmla="*/ 0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31" h="1601">
                  <a:moveTo>
                    <a:pt x="1078" y="32"/>
                  </a:moveTo>
                  <a:cubicBezTo>
                    <a:pt x="1090" y="32"/>
                    <a:pt x="1099" y="42"/>
                    <a:pt x="1099" y="54"/>
                  </a:cubicBezTo>
                  <a:cubicBezTo>
                    <a:pt x="1099" y="1547"/>
                    <a:pt x="1099" y="1547"/>
                    <a:pt x="1099" y="1547"/>
                  </a:cubicBezTo>
                  <a:cubicBezTo>
                    <a:pt x="1099" y="1559"/>
                    <a:pt x="1090" y="1569"/>
                    <a:pt x="1078" y="1569"/>
                  </a:cubicBezTo>
                  <a:cubicBezTo>
                    <a:pt x="54" y="1569"/>
                    <a:pt x="54" y="1569"/>
                    <a:pt x="54" y="1569"/>
                  </a:cubicBezTo>
                  <a:cubicBezTo>
                    <a:pt x="42" y="1569"/>
                    <a:pt x="32" y="1559"/>
                    <a:pt x="32" y="1547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2" y="42"/>
                    <a:pt x="42" y="32"/>
                    <a:pt x="54" y="32"/>
                  </a:cubicBezTo>
                  <a:cubicBezTo>
                    <a:pt x="1078" y="32"/>
                    <a:pt x="1078" y="32"/>
                    <a:pt x="1078" y="32"/>
                  </a:cubicBezTo>
                  <a:moveTo>
                    <a:pt x="1078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24" y="0"/>
                    <a:pt x="0" y="24"/>
                    <a:pt x="0" y="54"/>
                  </a:cubicBezTo>
                  <a:cubicBezTo>
                    <a:pt x="0" y="1547"/>
                    <a:pt x="0" y="1547"/>
                    <a:pt x="0" y="1547"/>
                  </a:cubicBezTo>
                  <a:cubicBezTo>
                    <a:pt x="0" y="1577"/>
                    <a:pt x="24" y="1601"/>
                    <a:pt x="54" y="1601"/>
                  </a:cubicBezTo>
                  <a:cubicBezTo>
                    <a:pt x="1078" y="1601"/>
                    <a:pt x="1078" y="1601"/>
                    <a:pt x="1078" y="1601"/>
                  </a:cubicBezTo>
                  <a:cubicBezTo>
                    <a:pt x="1107" y="1601"/>
                    <a:pt x="1131" y="1577"/>
                    <a:pt x="1131" y="1547"/>
                  </a:cubicBezTo>
                  <a:cubicBezTo>
                    <a:pt x="1131" y="54"/>
                    <a:pt x="1131" y="54"/>
                    <a:pt x="1131" y="54"/>
                  </a:cubicBezTo>
                  <a:cubicBezTo>
                    <a:pt x="1131" y="24"/>
                    <a:pt x="1107" y="0"/>
                    <a:pt x="10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18"/>
            <p:cNvSpPr>
              <a:spLocks noEditPoints="1"/>
            </p:cNvSpPr>
            <p:nvPr/>
          </p:nvSpPr>
          <p:spPr bwMode="auto">
            <a:xfrm>
              <a:off x="4090988" y="2808287"/>
              <a:ext cx="962025" cy="415925"/>
            </a:xfrm>
            <a:custGeom>
              <a:avLst/>
              <a:gdLst>
                <a:gd name="T0" fmla="*/ 748 w 813"/>
                <a:gd name="T1" fmla="*/ 352 h 352"/>
                <a:gd name="T2" fmla="*/ 66 w 813"/>
                <a:gd name="T3" fmla="*/ 352 h 352"/>
                <a:gd name="T4" fmla="*/ 0 w 813"/>
                <a:gd name="T5" fmla="*/ 287 h 352"/>
                <a:gd name="T6" fmla="*/ 0 w 813"/>
                <a:gd name="T7" fmla="*/ 66 h 352"/>
                <a:gd name="T8" fmla="*/ 66 w 813"/>
                <a:gd name="T9" fmla="*/ 0 h 352"/>
                <a:gd name="T10" fmla="*/ 748 w 813"/>
                <a:gd name="T11" fmla="*/ 0 h 352"/>
                <a:gd name="T12" fmla="*/ 813 w 813"/>
                <a:gd name="T13" fmla="*/ 66 h 352"/>
                <a:gd name="T14" fmla="*/ 813 w 813"/>
                <a:gd name="T15" fmla="*/ 287 h 352"/>
                <a:gd name="T16" fmla="*/ 748 w 813"/>
                <a:gd name="T17" fmla="*/ 352 h 352"/>
                <a:gd name="T18" fmla="*/ 66 w 813"/>
                <a:gd name="T19" fmla="*/ 24 h 352"/>
                <a:gd name="T20" fmla="*/ 24 w 813"/>
                <a:gd name="T21" fmla="*/ 66 h 352"/>
                <a:gd name="T22" fmla="*/ 24 w 813"/>
                <a:gd name="T23" fmla="*/ 287 h 352"/>
                <a:gd name="T24" fmla="*/ 66 w 813"/>
                <a:gd name="T25" fmla="*/ 328 h 352"/>
                <a:gd name="T26" fmla="*/ 748 w 813"/>
                <a:gd name="T27" fmla="*/ 328 h 352"/>
                <a:gd name="T28" fmla="*/ 789 w 813"/>
                <a:gd name="T29" fmla="*/ 287 h 352"/>
                <a:gd name="T30" fmla="*/ 789 w 813"/>
                <a:gd name="T31" fmla="*/ 66 h 352"/>
                <a:gd name="T32" fmla="*/ 748 w 813"/>
                <a:gd name="T33" fmla="*/ 24 h 352"/>
                <a:gd name="T34" fmla="*/ 66 w 813"/>
                <a:gd name="T35" fmla="*/ 24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3" h="352">
                  <a:moveTo>
                    <a:pt x="748" y="352"/>
                  </a:moveTo>
                  <a:cubicBezTo>
                    <a:pt x="66" y="352"/>
                    <a:pt x="66" y="352"/>
                    <a:pt x="66" y="352"/>
                  </a:cubicBezTo>
                  <a:cubicBezTo>
                    <a:pt x="30" y="352"/>
                    <a:pt x="0" y="323"/>
                    <a:pt x="0" y="28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29"/>
                    <a:pt x="30" y="0"/>
                    <a:pt x="66" y="0"/>
                  </a:cubicBezTo>
                  <a:cubicBezTo>
                    <a:pt x="748" y="0"/>
                    <a:pt x="748" y="0"/>
                    <a:pt x="748" y="0"/>
                  </a:cubicBezTo>
                  <a:cubicBezTo>
                    <a:pt x="784" y="0"/>
                    <a:pt x="813" y="29"/>
                    <a:pt x="813" y="66"/>
                  </a:cubicBezTo>
                  <a:cubicBezTo>
                    <a:pt x="813" y="287"/>
                    <a:pt x="813" y="287"/>
                    <a:pt x="813" y="287"/>
                  </a:cubicBezTo>
                  <a:cubicBezTo>
                    <a:pt x="813" y="323"/>
                    <a:pt x="784" y="352"/>
                    <a:pt x="748" y="352"/>
                  </a:cubicBezTo>
                  <a:close/>
                  <a:moveTo>
                    <a:pt x="66" y="24"/>
                  </a:moveTo>
                  <a:cubicBezTo>
                    <a:pt x="43" y="24"/>
                    <a:pt x="24" y="43"/>
                    <a:pt x="24" y="66"/>
                  </a:cubicBezTo>
                  <a:cubicBezTo>
                    <a:pt x="24" y="287"/>
                    <a:pt x="24" y="287"/>
                    <a:pt x="24" y="287"/>
                  </a:cubicBezTo>
                  <a:cubicBezTo>
                    <a:pt x="24" y="310"/>
                    <a:pt x="43" y="328"/>
                    <a:pt x="66" y="328"/>
                  </a:cubicBezTo>
                  <a:cubicBezTo>
                    <a:pt x="748" y="328"/>
                    <a:pt x="748" y="328"/>
                    <a:pt x="748" y="328"/>
                  </a:cubicBezTo>
                  <a:cubicBezTo>
                    <a:pt x="770" y="328"/>
                    <a:pt x="789" y="310"/>
                    <a:pt x="789" y="287"/>
                  </a:cubicBezTo>
                  <a:cubicBezTo>
                    <a:pt x="789" y="66"/>
                    <a:pt x="789" y="66"/>
                    <a:pt x="789" y="66"/>
                  </a:cubicBezTo>
                  <a:cubicBezTo>
                    <a:pt x="789" y="43"/>
                    <a:pt x="770" y="24"/>
                    <a:pt x="748" y="24"/>
                  </a:cubicBezTo>
                  <a:lnTo>
                    <a:pt x="66" y="24"/>
                  </a:ln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5580063" y="2624138"/>
            <a:ext cx="1300163" cy="801688"/>
            <a:chOff x="5580063" y="2624138"/>
            <a:chExt cx="1300163" cy="801688"/>
          </a:xfrm>
          <a:solidFill>
            <a:srgbClr val="0086C9"/>
          </a:solidFill>
        </p:grpSpPr>
        <p:sp>
          <p:nvSpPr>
            <p:cNvPr id="33" name="Freeform 22"/>
            <p:cNvSpPr>
              <a:spLocks noEditPoints="1"/>
            </p:cNvSpPr>
            <p:nvPr/>
          </p:nvSpPr>
          <p:spPr bwMode="auto">
            <a:xfrm>
              <a:off x="5580063" y="2624138"/>
              <a:ext cx="1300163" cy="801688"/>
            </a:xfrm>
            <a:custGeom>
              <a:avLst/>
              <a:gdLst>
                <a:gd name="T0" fmla="*/ 1036 w 1084"/>
                <a:gd name="T1" fmla="*/ 32 h 668"/>
                <a:gd name="T2" fmla="*/ 1052 w 1084"/>
                <a:gd name="T3" fmla="*/ 48 h 668"/>
                <a:gd name="T4" fmla="*/ 1052 w 1084"/>
                <a:gd name="T5" fmla="*/ 620 h 668"/>
                <a:gd name="T6" fmla="*/ 1036 w 1084"/>
                <a:gd name="T7" fmla="*/ 636 h 668"/>
                <a:gd name="T8" fmla="*/ 48 w 1084"/>
                <a:gd name="T9" fmla="*/ 636 h 668"/>
                <a:gd name="T10" fmla="*/ 32 w 1084"/>
                <a:gd name="T11" fmla="*/ 620 h 668"/>
                <a:gd name="T12" fmla="*/ 32 w 1084"/>
                <a:gd name="T13" fmla="*/ 48 h 668"/>
                <a:gd name="T14" fmla="*/ 48 w 1084"/>
                <a:gd name="T15" fmla="*/ 32 h 668"/>
                <a:gd name="T16" fmla="*/ 1036 w 1084"/>
                <a:gd name="T17" fmla="*/ 32 h 668"/>
                <a:gd name="T18" fmla="*/ 1036 w 1084"/>
                <a:gd name="T19" fmla="*/ 0 h 668"/>
                <a:gd name="T20" fmla="*/ 48 w 1084"/>
                <a:gd name="T21" fmla="*/ 0 h 668"/>
                <a:gd name="T22" fmla="*/ 0 w 1084"/>
                <a:gd name="T23" fmla="*/ 48 h 668"/>
                <a:gd name="T24" fmla="*/ 0 w 1084"/>
                <a:gd name="T25" fmla="*/ 620 h 668"/>
                <a:gd name="T26" fmla="*/ 48 w 1084"/>
                <a:gd name="T27" fmla="*/ 668 h 668"/>
                <a:gd name="T28" fmla="*/ 1036 w 1084"/>
                <a:gd name="T29" fmla="*/ 668 h 668"/>
                <a:gd name="T30" fmla="*/ 1084 w 1084"/>
                <a:gd name="T31" fmla="*/ 620 h 668"/>
                <a:gd name="T32" fmla="*/ 1084 w 1084"/>
                <a:gd name="T33" fmla="*/ 48 h 668"/>
                <a:gd name="T34" fmla="*/ 1036 w 1084"/>
                <a:gd name="T35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84" h="668">
                  <a:moveTo>
                    <a:pt x="1036" y="32"/>
                  </a:moveTo>
                  <a:cubicBezTo>
                    <a:pt x="1045" y="32"/>
                    <a:pt x="1052" y="39"/>
                    <a:pt x="1052" y="48"/>
                  </a:cubicBezTo>
                  <a:cubicBezTo>
                    <a:pt x="1052" y="620"/>
                    <a:pt x="1052" y="620"/>
                    <a:pt x="1052" y="620"/>
                  </a:cubicBezTo>
                  <a:cubicBezTo>
                    <a:pt x="1052" y="629"/>
                    <a:pt x="1045" y="636"/>
                    <a:pt x="1036" y="636"/>
                  </a:cubicBezTo>
                  <a:cubicBezTo>
                    <a:pt x="48" y="636"/>
                    <a:pt x="48" y="636"/>
                    <a:pt x="48" y="636"/>
                  </a:cubicBezTo>
                  <a:cubicBezTo>
                    <a:pt x="39" y="636"/>
                    <a:pt x="32" y="629"/>
                    <a:pt x="32" y="620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2" y="39"/>
                    <a:pt x="39" y="32"/>
                    <a:pt x="48" y="32"/>
                  </a:cubicBezTo>
                  <a:cubicBezTo>
                    <a:pt x="1036" y="32"/>
                    <a:pt x="1036" y="32"/>
                    <a:pt x="1036" y="32"/>
                  </a:cubicBezTo>
                  <a:moveTo>
                    <a:pt x="1036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21" y="0"/>
                    <a:pt x="0" y="21"/>
                    <a:pt x="0" y="48"/>
                  </a:cubicBezTo>
                  <a:cubicBezTo>
                    <a:pt x="0" y="620"/>
                    <a:pt x="0" y="620"/>
                    <a:pt x="0" y="620"/>
                  </a:cubicBezTo>
                  <a:cubicBezTo>
                    <a:pt x="0" y="647"/>
                    <a:pt x="21" y="668"/>
                    <a:pt x="48" y="668"/>
                  </a:cubicBezTo>
                  <a:cubicBezTo>
                    <a:pt x="1036" y="668"/>
                    <a:pt x="1036" y="668"/>
                    <a:pt x="1036" y="668"/>
                  </a:cubicBezTo>
                  <a:cubicBezTo>
                    <a:pt x="1063" y="668"/>
                    <a:pt x="1084" y="647"/>
                    <a:pt x="1084" y="620"/>
                  </a:cubicBezTo>
                  <a:cubicBezTo>
                    <a:pt x="1084" y="48"/>
                    <a:pt x="1084" y="48"/>
                    <a:pt x="1084" y="48"/>
                  </a:cubicBezTo>
                  <a:cubicBezTo>
                    <a:pt x="1084" y="21"/>
                    <a:pt x="1063" y="0"/>
                    <a:pt x="10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23"/>
            <p:cNvSpPr>
              <a:spLocks noEditPoints="1"/>
            </p:cNvSpPr>
            <p:nvPr/>
          </p:nvSpPr>
          <p:spPr bwMode="auto">
            <a:xfrm>
              <a:off x="5737226" y="2762250"/>
              <a:ext cx="192088" cy="192088"/>
            </a:xfrm>
            <a:custGeom>
              <a:avLst/>
              <a:gdLst>
                <a:gd name="T0" fmla="*/ 112 w 160"/>
                <a:gd name="T1" fmla="*/ 24 h 160"/>
                <a:gd name="T2" fmla="*/ 136 w 160"/>
                <a:gd name="T3" fmla="*/ 48 h 160"/>
                <a:gd name="T4" fmla="*/ 136 w 160"/>
                <a:gd name="T5" fmla="*/ 48 h 160"/>
                <a:gd name="T6" fmla="*/ 136 w 160"/>
                <a:gd name="T7" fmla="*/ 112 h 160"/>
                <a:gd name="T8" fmla="*/ 112 w 160"/>
                <a:gd name="T9" fmla="*/ 136 h 160"/>
                <a:gd name="T10" fmla="*/ 48 w 160"/>
                <a:gd name="T11" fmla="*/ 136 h 160"/>
                <a:gd name="T12" fmla="*/ 24 w 160"/>
                <a:gd name="T13" fmla="*/ 112 h 160"/>
                <a:gd name="T14" fmla="*/ 24 w 160"/>
                <a:gd name="T15" fmla="*/ 48 h 160"/>
                <a:gd name="T16" fmla="*/ 48 w 160"/>
                <a:gd name="T17" fmla="*/ 24 h 160"/>
                <a:gd name="T18" fmla="*/ 112 w 160"/>
                <a:gd name="T19" fmla="*/ 24 h 160"/>
                <a:gd name="T20" fmla="*/ 112 w 160"/>
                <a:gd name="T21" fmla="*/ 0 h 160"/>
                <a:gd name="T22" fmla="*/ 48 w 160"/>
                <a:gd name="T23" fmla="*/ 0 h 160"/>
                <a:gd name="T24" fmla="*/ 0 w 160"/>
                <a:gd name="T25" fmla="*/ 48 h 160"/>
                <a:gd name="T26" fmla="*/ 0 w 160"/>
                <a:gd name="T27" fmla="*/ 112 h 160"/>
                <a:gd name="T28" fmla="*/ 48 w 160"/>
                <a:gd name="T29" fmla="*/ 160 h 160"/>
                <a:gd name="T30" fmla="*/ 112 w 160"/>
                <a:gd name="T31" fmla="*/ 160 h 160"/>
                <a:gd name="T32" fmla="*/ 160 w 160"/>
                <a:gd name="T33" fmla="*/ 112 h 160"/>
                <a:gd name="T34" fmla="*/ 160 w 160"/>
                <a:gd name="T35" fmla="*/ 48 h 160"/>
                <a:gd name="T36" fmla="*/ 112 w 160"/>
                <a:gd name="T3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0" h="160">
                  <a:moveTo>
                    <a:pt x="112" y="24"/>
                  </a:moveTo>
                  <a:cubicBezTo>
                    <a:pt x="125" y="24"/>
                    <a:pt x="136" y="35"/>
                    <a:pt x="136" y="48"/>
                  </a:cubicBezTo>
                  <a:cubicBezTo>
                    <a:pt x="136" y="48"/>
                    <a:pt x="136" y="48"/>
                    <a:pt x="136" y="48"/>
                  </a:cubicBezTo>
                  <a:cubicBezTo>
                    <a:pt x="136" y="112"/>
                    <a:pt x="136" y="112"/>
                    <a:pt x="136" y="112"/>
                  </a:cubicBezTo>
                  <a:cubicBezTo>
                    <a:pt x="136" y="125"/>
                    <a:pt x="125" y="136"/>
                    <a:pt x="112" y="136"/>
                  </a:cubicBezTo>
                  <a:cubicBezTo>
                    <a:pt x="48" y="136"/>
                    <a:pt x="48" y="136"/>
                    <a:pt x="48" y="136"/>
                  </a:cubicBezTo>
                  <a:cubicBezTo>
                    <a:pt x="35" y="136"/>
                    <a:pt x="24" y="125"/>
                    <a:pt x="24" y="112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4" y="35"/>
                    <a:pt x="35" y="24"/>
                    <a:pt x="48" y="24"/>
                  </a:cubicBezTo>
                  <a:cubicBezTo>
                    <a:pt x="112" y="24"/>
                    <a:pt x="112" y="24"/>
                    <a:pt x="112" y="24"/>
                  </a:cubicBezTo>
                  <a:moveTo>
                    <a:pt x="112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21" y="0"/>
                    <a:pt x="0" y="21"/>
                    <a:pt x="0" y="48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39"/>
                    <a:pt x="21" y="160"/>
                    <a:pt x="48" y="160"/>
                  </a:cubicBezTo>
                  <a:cubicBezTo>
                    <a:pt x="112" y="160"/>
                    <a:pt x="112" y="160"/>
                    <a:pt x="112" y="160"/>
                  </a:cubicBezTo>
                  <a:cubicBezTo>
                    <a:pt x="138" y="160"/>
                    <a:pt x="160" y="139"/>
                    <a:pt x="160" y="112"/>
                  </a:cubicBezTo>
                  <a:cubicBezTo>
                    <a:pt x="160" y="48"/>
                    <a:pt x="160" y="48"/>
                    <a:pt x="160" y="48"/>
                  </a:cubicBezTo>
                  <a:cubicBezTo>
                    <a:pt x="160" y="21"/>
                    <a:pt x="138" y="0"/>
                    <a:pt x="1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5984876" y="2809875"/>
              <a:ext cx="503238" cy="28575"/>
            </a:xfrm>
            <a:custGeom>
              <a:avLst/>
              <a:gdLst>
                <a:gd name="T0" fmla="*/ 408 w 420"/>
                <a:gd name="T1" fmla="*/ 24 h 24"/>
                <a:gd name="T2" fmla="*/ 12 w 420"/>
                <a:gd name="T3" fmla="*/ 24 h 24"/>
                <a:gd name="T4" fmla="*/ 0 w 420"/>
                <a:gd name="T5" fmla="*/ 12 h 24"/>
                <a:gd name="T6" fmla="*/ 12 w 420"/>
                <a:gd name="T7" fmla="*/ 0 h 24"/>
                <a:gd name="T8" fmla="*/ 408 w 420"/>
                <a:gd name="T9" fmla="*/ 0 h 24"/>
                <a:gd name="T10" fmla="*/ 420 w 420"/>
                <a:gd name="T11" fmla="*/ 12 h 24"/>
                <a:gd name="T12" fmla="*/ 408 w 42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" h="24">
                  <a:moveTo>
                    <a:pt x="408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8" y="0"/>
                    <a:pt x="408" y="0"/>
                    <a:pt x="408" y="0"/>
                  </a:cubicBezTo>
                  <a:cubicBezTo>
                    <a:pt x="415" y="0"/>
                    <a:pt x="420" y="5"/>
                    <a:pt x="420" y="12"/>
                  </a:cubicBezTo>
                  <a:cubicBezTo>
                    <a:pt x="420" y="19"/>
                    <a:pt x="415" y="24"/>
                    <a:pt x="40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Freeform 25"/>
            <p:cNvSpPr>
              <a:spLocks/>
            </p:cNvSpPr>
            <p:nvPr/>
          </p:nvSpPr>
          <p:spPr bwMode="auto">
            <a:xfrm>
              <a:off x="5984876" y="2876550"/>
              <a:ext cx="401638" cy="30163"/>
            </a:xfrm>
            <a:custGeom>
              <a:avLst/>
              <a:gdLst>
                <a:gd name="T0" fmla="*/ 324 w 336"/>
                <a:gd name="T1" fmla="*/ 24 h 24"/>
                <a:gd name="T2" fmla="*/ 12 w 336"/>
                <a:gd name="T3" fmla="*/ 24 h 24"/>
                <a:gd name="T4" fmla="*/ 0 w 336"/>
                <a:gd name="T5" fmla="*/ 12 h 24"/>
                <a:gd name="T6" fmla="*/ 12 w 336"/>
                <a:gd name="T7" fmla="*/ 0 h 24"/>
                <a:gd name="T8" fmla="*/ 324 w 336"/>
                <a:gd name="T9" fmla="*/ 0 h 24"/>
                <a:gd name="T10" fmla="*/ 336 w 336"/>
                <a:gd name="T11" fmla="*/ 12 h 24"/>
                <a:gd name="T12" fmla="*/ 324 w 336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6" h="24">
                  <a:moveTo>
                    <a:pt x="32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31" y="0"/>
                    <a:pt x="336" y="5"/>
                    <a:pt x="336" y="12"/>
                  </a:cubicBezTo>
                  <a:cubicBezTo>
                    <a:pt x="336" y="19"/>
                    <a:pt x="331" y="24"/>
                    <a:pt x="3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5729288" y="3043238"/>
              <a:ext cx="1008063" cy="28575"/>
            </a:xfrm>
            <a:custGeom>
              <a:avLst/>
              <a:gdLst>
                <a:gd name="T0" fmla="*/ 828 w 840"/>
                <a:gd name="T1" fmla="*/ 24 h 24"/>
                <a:gd name="T2" fmla="*/ 12 w 840"/>
                <a:gd name="T3" fmla="*/ 24 h 24"/>
                <a:gd name="T4" fmla="*/ 0 w 840"/>
                <a:gd name="T5" fmla="*/ 12 h 24"/>
                <a:gd name="T6" fmla="*/ 12 w 840"/>
                <a:gd name="T7" fmla="*/ 0 h 24"/>
                <a:gd name="T8" fmla="*/ 828 w 840"/>
                <a:gd name="T9" fmla="*/ 0 h 24"/>
                <a:gd name="T10" fmla="*/ 840 w 840"/>
                <a:gd name="T11" fmla="*/ 12 h 24"/>
                <a:gd name="T12" fmla="*/ 828 w 84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0" h="24">
                  <a:moveTo>
                    <a:pt x="828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28" y="0"/>
                    <a:pt x="828" y="0"/>
                    <a:pt x="828" y="0"/>
                  </a:cubicBezTo>
                  <a:cubicBezTo>
                    <a:pt x="835" y="0"/>
                    <a:pt x="840" y="5"/>
                    <a:pt x="840" y="12"/>
                  </a:cubicBezTo>
                  <a:cubicBezTo>
                    <a:pt x="840" y="19"/>
                    <a:pt x="835" y="24"/>
                    <a:pt x="82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5727701" y="3206750"/>
              <a:ext cx="893763" cy="28575"/>
            </a:xfrm>
            <a:custGeom>
              <a:avLst/>
              <a:gdLst>
                <a:gd name="T0" fmla="*/ 734 w 746"/>
                <a:gd name="T1" fmla="*/ 24 h 24"/>
                <a:gd name="T2" fmla="*/ 12 w 746"/>
                <a:gd name="T3" fmla="*/ 24 h 24"/>
                <a:gd name="T4" fmla="*/ 0 w 746"/>
                <a:gd name="T5" fmla="*/ 12 h 24"/>
                <a:gd name="T6" fmla="*/ 12 w 746"/>
                <a:gd name="T7" fmla="*/ 0 h 24"/>
                <a:gd name="T8" fmla="*/ 734 w 746"/>
                <a:gd name="T9" fmla="*/ 0 h 24"/>
                <a:gd name="T10" fmla="*/ 746 w 746"/>
                <a:gd name="T11" fmla="*/ 12 h 24"/>
                <a:gd name="T12" fmla="*/ 734 w 746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6" h="24">
                  <a:moveTo>
                    <a:pt x="73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741" y="0"/>
                    <a:pt x="746" y="5"/>
                    <a:pt x="746" y="12"/>
                  </a:cubicBezTo>
                  <a:cubicBezTo>
                    <a:pt x="746" y="19"/>
                    <a:pt x="741" y="24"/>
                    <a:pt x="73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9" name="Freeform 28"/>
            <p:cNvSpPr>
              <a:spLocks/>
            </p:cNvSpPr>
            <p:nvPr/>
          </p:nvSpPr>
          <p:spPr bwMode="auto">
            <a:xfrm>
              <a:off x="5729288" y="3124200"/>
              <a:ext cx="1008063" cy="28575"/>
            </a:xfrm>
            <a:custGeom>
              <a:avLst/>
              <a:gdLst>
                <a:gd name="T0" fmla="*/ 828 w 840"/>
                <a:gd name="T1" fmla="*/ 24 h 24"/>
                <a:gd name="T2" fmla="*/ 12 w 840"/>
                <a:gd name="T3" fmla="*/ 24 h 24"/>
                <a:gd name="T4" fmla="*/ 0 w 840"/>
                <a:gd name="T5" fmla="*/ 12 h 24"/>
                <a:gd name="T6" fmla="*/ 12 w 840"/>
                <a:gd name="T7" fmla="*/ 0 h 24"/>
                <a:gd name="T8" fmla="*/ 828 w 840"/>
                <a:gd name="T9" fmla="*/ 0 h 24"/>
                <a:gd name="T10" fmla="*/ 840 w 840"/>
                <a:gd name="T11" fmla="*/ 12 h 24"/>
                <a:gd name="T12" fmla="*/ 828 w 84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0" h="24">
                  <a:moveTo>
                    <a:pt x="828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28" y="0"/>
                    <a:pt x="828" y="0"/>
                    <a:pt x="828" y="0"/>
                  </a:cubicBezTo>
                  <a:cubicBezTo>
                    <a:pt x="835" y="0"/>
                    <a:pt x="840" y="5"/>
                    <a:pt x="840" y="12"/>
                  </a:cubicBezTo>
                  <a:cubicBezTo>
                    <a:pt x="840" y="19"/>
                    <a:pt x="835" y="24"/>
                    <a:pt x="82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4714876" y="1677987"/>
            <a:ext cx="706437" cy="511176"/>
            <a:chOff x="4714876" y="1677987"/>
            <a:chExt cx="706437" cy="511176"/>
          </a:xfrm>
          <a:solidFill>
            <a:srgbClr val="0086C9"/>
          </a:solidFill>
        </p:grpSpPr>
        <p:sp>
          <p:nvSpPr>
            <p:cNvPr id="43" name="Freeform 32"/>
            <p:cNvSpPr>
              <a:spLocks/>
            </p:cNvSpPr>
            <p:nvPr/>
          </p:nvSpPr>
          <p:spPr bwMode="auto">
            <a:xfrm>
              <a:off x="5367338" y="1831975"/>
              <a:ext cx="53975" cy="111125"/>
            </a:xfrm>
            <a:custGeom>
              <a:avLst/>
              <a:gdLst>
                <a:gd name="T0" fmla="*/ 2 w 46"/>
                <a:gd name="T1" fmla="*/ 78 h 92"/>
                <a:gd name="T2" fmla="*/ 15 w 46"/>
                <a:gd name="T3" fmla="*/ 90 h 92"/>
                <a:gd name="T4" fmla="*/ 18 w 46"/>
                <a:gd name="T5" fmla="*/ 92 h 92"/>
                <a:gd name="T6" fmla="*/ 20 w 46"/>
                <a:gd name="T7" fmla="*/ 91 h 92"/>
                <a:gd name="T8" fmla="*/ 27 w 46"/>
                <a:gd name="T9" fmla="*/ 85 h 92"/>
                <a:gd name="T10" fmla="*/ 27 w 46"/>
                <a:gd name="T11" fmla="*/ 85 h 92"/>
                <a:gd name="T12" fmla="*/ 28 w 46"/>
                <a:gd name="T13" fmla="*/ 84 h 92"/>
                <a:gd name="T14" fmla="*/ 44 w 46"/>
                <a:gd name="T15" fmla="*/ 19 h 92"/>
                <a:gd name="T16" fmla="*/ 42 w 46"/>
                <a:gd name="T17" fmla="*/ 4 h 92"/>
                <a:gd name="T18" fmla="*/ 36 w 46"/>
                <a:gd name="T19" fmla="*/ 1 h 92"/>
                <a:gd name="T20" fmla="*/ 36 w 46"/>
                <a:gd name="T21" fmla="*/ 1 h 92"/>
                <a:gd name="T22" fmla="*/ 33 w 46"/>
                <a:gd name="T23" fmla="*/ 4 h 92"/>
                <a:gd name="T24" fmla="*/ 2 w 46"/>
                <a:gd name="T25" fmla="*/ 72 h 92"/>
                <a:gd name="T26" fmla="*/ 2 w 46"/>
                <a:gd name="T27" fmla="*/ 7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92">
                  <a:moveTo>
                    <a:pt x="2" y="78"/>
                  </a:moveTo>
                  <a:cubicBezTo>
                    <a:pt x="7" y="82"/>
                    <a:pt x="11" y="86"/>
                    <a:pt x="15" y="90"/>
                  </a:cubicBezTo>
                  <a:cubicBezTo>
                    <a:pt x="16" y="91"/>
                    <a:pt x="17" y="91"/>
                    <a:pt x="18" y="92"/>
                  </a:cubicBezTo>
                  <a:cubicBezTo>
                    <a:pt x="19" y="92"/>
                    <a:pt x="20" y="91"/>
                    <a:pt x="20" y="91"/>
                  </a:cubicBezTo>
                  <a:cubicBezTo>
                    <a:pt x="23" y="89"/>
                    <a:pt x="25" y="87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40" y="65"/>
                    <a:pt x="46" y="42"/>
                    <a:pt x="44" y="19"/>
                  </a:cubicBezTo>
                  <a:cubicBezTo>
                    <a:pt x="44" y="14"/>
                    <a:pt x="43" y="9"/>
                    <a:pt x="42" y="4"/>
                  </a:cubicBezTo>
                  <a:cubicBezTo>
                    <a:pt x="41" y="2"/>
                    <a:pt x="39" y="0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4" y="1"/>
                    <a:pt x="34" y="2"/>
                    <a:pt x="33" y="4"/>
                  </a:cubicBezTo>
                  <a:cubicBezTo>
                    <a:pt x="29" y="29"/>
                    <a:pt x="18" y="52"/>
                    <a:pt x="2" y="72"/>
                  </a:cubicBezTo>
                  <a:cubicBezTo>
                    <a:pt x="0" y="74"/>
                    <a:pt x="1" y="76"/>
                    <a:pt x="2" y="7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33"/>
            <p:cNvSpPr>
              <a:spLocks/>
            </p:cNvSpPr>
            <p:nvPr/>
          </p:nvSpPr>
          <p:spPr bwMode="auto">
            <a:xfrm>
              <a:off x="5324475" y="1771650"/>
              <a:ext cx="80962" cy="141288"/>
            </a:xfrm>
            <a:custGeom>
              <a:avLst/>
              <a:gdLst>
                <a:gd name="T0" fmla="*/ 1 w 67"/>
                <a:gd name="T1" fmla="*/ 96 h 116"/>
                <a:gd name="T2" fmla="*/ 2 w 67"/>
                <a:gd name="T3" fmla="*/ 97 h 116"/>
                <a:gd name="T4" fmla="*/ 23 w 67"/>
                <a:gd name="T5" fmla="*/ 115 h 116"/>
                <a:gd name="T6" fmla="*/ 26 w 67"/>
                <a:gd name="T7" fmla="*/ 116 h 116"/>
                <a:gd name="T8" fmla="*/ 29 w 67"/>
                <a:gd name="T9" fmla="*/ 115 h 116"/>
                <a:gd name="T10" fmla="*/ 29 w 67"/>
                <a:gd name="T11" fmla="*/ 114 h 116"/>
                <a:gd name="T12" fmla="*/ 49 w 67"/>
                <a:gd name="T13" fmla="*/ 2 h 116"/>
                <a:gd name="T14" fmla="*/ 48 w 67"/>
                <a:gd name="T15" fmla="*/ 1 h 116"/>
                <a:gd name="T16" fmla="*/ 48 w 67"/>
                <a:gd name="T17" fmla="*/ 0 h 116"/>
                <a:gd name="T18" fmla="*/ 47 w 67"/>
                <a:gd name="T19" fmla="*/ 0 h 116"/>
                <a:gd name="T20" fmla="*/ 46 w 67"/>
                <a:gd name="T21" fmla="*/ 1 h 116"/>
                <a:gd name="T22" fmla="*/ 45 w 67"/>
                <a:gd name="T23" fmla="*/ 2 h 116"/>
                <a:gd name="T24" fmla="*/ 1 w 67"/>
                <a:gd name="T25" fmla="*/ 91 h 116"/>
                <a:gd name="T26" fmla="*/ 1 w 67"/>
                <a:gd name="T27" fmla="*/ 9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116">
                  <a:moveTo>
                    <a:pt x="1" y="96"/>
                  </a:moveTo>
                  <a:cubicBezTo>
                    <a:pt x="2" y="97"/>
                    <a:pt x="2" y="97"/>
                    <a:pt x="2" y="97"/>
                  </a:cubicBezTo>
                  <a:cubicBezTo>
                    <a:pt x="7" y="101"/>
                    <a:pt x="14" y="107"/>
                    <a:pt x="23" y="115"/>
                  </a:cubicBezTo>
                  <a:cubicBezTo>
                    <a:pt x="24" y="115"/>
                    <a:pt x="25" y="116"/>
                    <a:pt x="26" y="116"/>
                  </a:cubicBezTo>
                  <a:cubicBezTo>
                    <a:pt x="27" y="116"/>
                    <a:pt x="28" y="115"/>
                    <a:pt x="29" y="115"/>
                  </a:cubicBezTo>
                  <a:cubicBezTo>
                    <a:pt x="29" y="115"/>
                    <a:pt x="29" y="114"/>
                    <a:pt x="29" y="114"/>
                  </a:cubicBezTo>
                  <a:cubicBezTo>
                    <a:pt x="59" y="76"/>
                    <a:pt x="67" y="34"/>
                    <a:pt x="49" y="2"/>
                  </a:cubicBezTo>
                  <a:cubicBezTo>
                    <a:pt x="49" y="1"/>
                    <a:pt x="49" y="1"/>
                    <a:pt x="48" y="1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6" y="0"/>
                    <a:pt x="46" y="1"/>
                  </a:cubicBezTo>
                  <a:cubicBezTo>
                    <a:pt x="45" y="1"/>
                    <a:pt x="45" y="2"/>
                    <a:pt x="45" y="2"/>
                  </a:cubicBezTo>
                  <a:cubicBezTo>
                    <a:pt x="44" y="25"/>
                    <a:pt x="30" y="55"/>
                    <a:pt x="1" y="91"/>
                  </a:cubicBezTo>
                  <a:cubicBezTo>
                    <a:pt x="0" y="93"/>
                    <a:pt x="0" y="95"/>
                    <a:pt x="1" y="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5262563" y="1722438"/>
              <a:ext cx="109537" cy="153988"/>
            </a:xfrm>
            <a:custGeom>
              <a:avLst/>
              <a:gdLst>
                <a:gd name="T0" fmla="*/ 34 w 92"/>
                <a:gd name="T1" fmla="*/ 37 h 127"/>
                <a:gd name="T2" fmla="*/ 2 w 92"/>
                <a:gd name="T3" fmla="*/ 94 h 127"/>
                <a:gd name="T4" fmla="*/ 1 w 92"/>
                <a:gd name="T5" fmla="*/ 99 h 127"/>
                <a:gd name="T6" fmla="*/ 2 w 92"/>
                <a:gd name="T7" fmla="*/ 100 h 127"/>
                <a:gd name="T8" fmla="*/ 38 w 92"/>
                <a:gd name="T9" fmla="*/ 126 h 127"/>
                <a:gd name="T10" fmla="*/ 40 w 92"/>
                <a:gd name="T11" fmla="*/ 127 h 127"/>
                <a:gd name="T12" fmla="*/ 44 w 92"/>
                <a:gd name="T13" fmla="*/ 126 h 127"/>
                <a:gd name="T14" fmla="*/ 83 w 92"/>
                <a:gd name="T15" fmla="*/ 27 h 127"/>
                <a:gd name="T16" fmla="*/ 27 w 92"/>
                <a:gd name="T17" fmla="*/ 0 h 127"/>
                <a:gd name="T18" fmla="*/ 27 w 92"/>
                <a:gd name="T19" fmla="*/ 0 h 127"/>
                <a:gd name="T20" fmla="*/ 23 w 92"/>
                <a:gd name="T21" fmla="*/ 3 h 127"/>
                <a:gd name="T22" fmla="*/ 23 w 92"/>
                <a:gd name="T23" fmla="*/ 6 h 127"/>
                <a:gd name="T24" fmla="*/ 34 w 92"/>
                <a:gd name="T25" fmla="*/ 3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127">
                  <a:moveTo>
                    <a:pt x="34" y="37"/>
                  </a:moveTo>
                  <a:cubicBezTo>
                    <a:pt x="34" y="56"/>
                    <a:pt x="23" y="75"/>
                    <a:pt x="2" y="94"/>
                  </a:cubicBezTo>
                  <a:cubicBezTo>
                    <a:pt x="0" y="95"/>
                    <a:pt x="0" y="97"/>
                    <a:pt x="1" y="99"/>
                  </a:cubicBezTo>
                  <a:cubicBezTo>
                    <a:pt x="1" y="99"/>
                    <a:pt x="2" y="100"/>
                    <a:pt x="2" y="100"/>
                  </a:cubicBezTo>
                  <a:cubicBezTo>
                    <a:pt x="15" y="109"/>
                    <a:pt x="29" y="119"/>
                    <a:pt x="38" y="126"/>
                  </a:cubicBezTo>
                  <a:cubicBezTo>
                    <a:pt x="39" y="127"/>
                    <a:pt x="39" y="127"/>
                    <a:pt x="40" y="127"/>
                  </a:cubicBezTo>
                  <a:cubicBezTo>
                    <a:pt x="42" y="127"/>
                    <a:pt x="43" y="127"/>
                    <a:pt x="44" y="126"/>
                  </a:cubicBezTo>
                  <a:cubicBezTo>
                    <a:pt x="79" y="81"/>
                    <a:pt x="92" y="48"/>
                    <a:pt x="83" y="27"/>
                  </a:cubicBezTo>
                  <a:cubicBezTo>
                    <a:pt x="76" y="13"/>
                    <a:pt x="57" y="3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5" y="0"/>
                    <a:pt x="23" y="1"/>
                    <a:pt x="23" y="3"/>
                  </a:cubicBezTo>
                  <a:cubicBezTo>
                    <a:pt x="22" y="4"/>
                    <a:pt x="23" y="5"/>
                    <a:pt x="23" y="6"/>
                  </a:cubicBezTo>
                  <a:cubicBezTo>
                    <a:pt x="30" y="15"/>
                    <a:pt x="33" y="26"/>
                    <a:pt x="34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4975225" y="1787525"/>
              <a:ext cx="288925" cy="169863"/>
            </a:xfrm>
            <a:custGeom>
              <a:avLst/>
              <a:gdLst>
                <a:gd name="T0" fmla="*/ 115 w 240"/>
                <a:gd name="T1" fmla="*/ 53 h 141"/>
                <a:gd name="T2" fmla="*/ 116 w 240"/>
                <a:gd name="T3" fmla="*/ 53 h 141"/>
                <a:gd name="T4" fmla="*/ 117 w 240"/>
                <a:gd name="T5" fmla="*/ 52 h 141"/>
                <a:gd name="T6" fmla="*/ 117 w 240"/>
                <a:gd name="T7" fmla="*/ 52 h 141"/>
                <a:gd name="T8" fmla="*/ 118 w 240"/>
                <a:gd name="T9" fmla="*/ 52 h 141"/>
                <a:gd name="T10" fmla="*/ 198 w 240"/>
                <a:gd name="T11" fmla="*/ 24 h 141"/>
                <a:gd name="T12" fmla="*/ 215 w 240"/>
                <a:gd name="T13" fmla="*/ 28 h 141"/>
                <a:gd name="T14" fmla="*/ 224 w 240"/>
                <a:gd name="T15" fmla="*/ 35 h 141"/>
                <a:gd name="T16" fmla="*/ 230 w 240"/>
                <a:gd name="T17" fmla="*/ 35 h 141"/>
                <a:gd name="T18" fmla="*/ 238 w 240"/>
                <a:gd name="T19" fmla="*/ 27 h 141"/>
                <a:gd name="T20" fmla="*/ 238 w 240"/>
                <a:gd name="T21" fmla="*/ 21 h 141"/>
                <a:gd name="T22" fmla="*/ 238 w 240"/>
                <a:gd name="T23" fmla="*/ 21 h 141"/>
                <a:gd name="T24" fmla="*/ 188 w 240"/>
                <a:gd name="T25" fmla="*/ 1 h 141"/>
                <a:gd name="T26" fmla="*/ 80 w 240"/>
                <a:gd name="T27" fmla="*/ 35 h 141"/>
                <a:gd name="T28" fmla="*/ 21 w 240"/>
                <a:gd name="T29" fmla="*/ 85 h 141"/>
                <a:gd name="T30" fmla="*/ 8 w 240"/>
                <a:gd name="T31" fmla="*/ 137 h 141"/>
                <a:gd name="T32" fmla="*/ 12 w 240"/>
                <a:gd name="T33" fmla="*/ 140 h 141"/>
                <a:gd name="T34" fmla="*/ 49 w 240"/>
                <a:gd name="T35" fmla="*/ 135 h 141"/>
                <a:gd name="T36" fmla="*/ 52 w 240"/>
                <a:gd name="T37" fmla="*/ 130 h 141"/>
                <a:gd name="T38" fmla="*/ 72 w 240"/>
                <a:gd name="T39" fmla="*/ 88 h 141"/>
                <a:gd name="T40" fmla="*/ 115 w 240"/>
                <a:gd name="T41" fmla="*/ 5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0" h="141">
                  <a:moveTo>
                    <a:pt x="115" y="53"/>
                  </a:moveTo>
                  <a:cubicBezTo>
                    <a:pt x="116" y="53"/>
                    <a:pt x="116" y="53"/>
                    <a:pt x="116" y="53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17" y="52"/>
                    <a:pt x="117" y="52"/>
                    <a:pt x="118" y="52"/>
                  </a:cubicBezTo>
                  <a:cubicBezTo>
                    <a:pt x="148" y="34"/>
                    <a:pt x="178" y="23"/>
                    <a:pt x="198" y="24"/>
                  </a:cubicBezTo>
                  <a:cubicBezTo>
                    <a:pt x="204" y="24"/>
                    <a:pt x="209" y="26"/>
                    <a:pt x="215" y="28"/>
                  </a:cubicBezTo>
                  <a:cubicBezTo>
                    <a:pt x="217" y="30"/>
                    <a:pt x="220" y="32"/>
                    <a:pt x="224" y="35"/>
                  </a:cubicBezTo>
                  <a:cubicBezTo>
                    <a:pt x="226" y="36"/>
                    <a:pt x="228" y="36"/>
                    <a:pt x="230" y="35"/>
                  </a:cubicBezTo>
                  <a:cubicBezTo>
                    <a:pt x="233" y="32"/>
                    <a:pt x="236" y="30"/>
                    <a:pt x="238" y="27"/>
                  </a:cubicBezTo>
                  <a:cubicBezTo>
                    <a:pt x="240" y="25"/>
                    <a:pt x="240" y="23"/>
                    <a:pt x="238" y="21"/>
                  </a:cubicBezTo>
                  <a:cubicBezTo>
                    <a:pt x="238" y="21"/>
                    <a:pt x="238" y="21"/>
                    <a:pt x="238" y="21"/>
                  </a:cubicBezTo>
                  <a:cubicBezTo>
                    <a:pt x="227" y="9"/>
                    <a:pt x="210" y="2"/>
                    <a:pt x="188" y="1"/>
                  </a:cubicBezTo>
                  <a:cubicBezTo>
                    <a:pt x="157" y="0"/>
                    <a:pt x="117" y="13"/>
                    <a:pt x="80" y="35"/>
                  </a:cubicBezTo>
                  <a:cubicBezTo>
                    <a:pt x="58" y="48"/>
                    <a:pt x="38" y="65"/>
                    <a:pt x="21" y="85"/>
                  </a:cubicBezTo>
                  <a:cubicBezTo>
                    <a:pt x="11" y="99"/>
                    <a:pt x="0" y="119"/>
                    <a:pt x="8" y="137"/>
                  </a:cubicBezTo>
                  <a:cubicBezTo>
                    <a:pt x="9" y="139"/>
                    <a:pt x="10" y="140"/>
                    <a:pt x="12" y="140"/>
                  </a:cubicBezTo>
                  <a:cubicBezTo>
                    <a:pt x="25" y="141"/>
                    <a:pt x="37" y="139"/>
                    <a:pt x="49" y="135"/>
                  </a:cubicBezTo>
                  <a:cubicBezTo>
                    <a:pt x="51" y="134"/>
                    <a:pt x="53" y="132"/>
                    <a:pt x="52" y="130"/>
                  </a:cubicBezTo>
                  <a:cubicBezTo>
                    <a:pt x="49" y="118"/>
                    <a:pt x="56" y="104"/>
                    <a:pt x="72" y="88"/>
                  </a:cubicBezTo>
                  <a:cubicBezTo>
                    <a:pt x="85" y="74"/>
                    <a:pt x="99" y="63"/>
                    <a:pt x="115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4768850" y="1876425"/>
              <a:ext cx="398462" cy="185738"/>
            </a:xfrm>
            <a:custGeom>
              <a:avLst/>
              <a:gdLst>
                <a:gd name="T0" fmla="*/ 187 w 332"/>
                <a:gd name="T1" fmla="*/ 78 h 154"/>
                <a:gd name="T2" fmla="*/ 172 w 332"/>
                <a:gd name="T3" fmla="*/ 77 h 154"/>
                <a:gd name="T4" fmla="*/ 108 w 332"/>
                <a:gd name="T5" fmla="*/ 52 h 154"/>
                <a:gd name="T6" fmla="*/ 107 w 332"/>
                <a:gd name="T7" fmla="*/ 52 h 154"/>
                <a:gd name="T8" fmla="*/ 104 w 332"/>
                <a:gd name="T9" fmla="*/ 50 h 154"/>
                <a:gd name="T10" fmla="*/ 103 w 332"/>
                <a:gd name="T11" fmla="*/ 50 h 154"/>
                <a:gd name="T12" fmla="*/ 61 w 332"/>
                <a:gd name="T13" fmla="*/ 15 h 154"/>
                <a:gd name="T14" fmla="*/ 58 w 332"/>
                <a:gd name="T15" fmla="*/ 8 h 154"/>
                <a:gd name="T16" fmla="*/ 55 w 332"/>
                <a:gd name="T17" fmla="*/ 4 h 154"/>
                <a:gd name="T18" fmla="*/ 30 w 332"/>
                <a:gd name="T19" fmla="*/ 3 h 154"/>
                <a:gd name="T20" fmla="*/ 1 w 332"/>
                <a:gd name="T21" fmla="*/ 46 h 154"/>
                <a:gd name="T22" fmla="*/ 1 w 332"/>
                <a:gd name="T23" fmla="*/ 46 h 154"/>
                <a:gd name="T24" fmla="*/ 40 w 332"/>
                <a:gd name="T25" fmla="*/ 96 h 154"/>
                <a:gd name="T26" fmla="*/ 206 w 332"/>
                <a:gd name="T27" fmla="*/ 153 h 154"/>
                <a:gd name="T28" fmla="*/ 207 w 332"/>
                <a:gd name="T29" fmla="*/ 153 h 154"/>
                <a:gd name="T30" fmla="*/ 328 w 332"/>
                <a:gd name="T31" fmla="*/ 135 h 154"/>
                <a:gd name="T32" fmla="*/ 331 w 332"/>
                <a:gd name="T33" fmla="*/ 130 h 154"/>
                <a:gd name="T34" fmla="*/ 330 w 332"/>
                <a:gd name="T35" fmla="*/ 127 h 154"/>
                <a:gd name="T36" fmla="*/ 235 w 332"/>
                <a:gd name="T37" fmla="*/ 70 h 154"/>
                <a:gd name="T38" fmla="*/ 231 w 332"/>
                <a:gd name="T39" fmla="*/ 70 h 154"/>
                <a:gd name="T40" fmla="*/ 187 w 332"/>
                <a:gd name="T41" fmla="*/ 7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2" h="154">
                  <a:moveTo>
                    <a:pt x="187" y="78"/>
                  </a:moveTo>
                  <a:cubicBezTo>
                    <a:pt x="182" y="78"/>
                    <a:pt x="177" y="77"/>
                    <a:pt x="172" y="77"/>
                  </a:cubicBezTo>
                  <a:cubicBezTo>
                    <a:pt x="150" y="72"/>
                    <a:pt x="128" y="64"/>
                    <a:pt x="108" y="52"/>
                  </a:cubicBezTo>
                  <a:cubicBezTo>
                    <a:pt x="107" y="52"/>
                    <a:pt x="107" y="52"/>
                    <a:pt x="107" y="52"/>
                  </a:cubicBezTo>
                  <a:cubicBezTo>
                    <a:pt x="106" y="51"/>
                    <a:pt x="105" y="51"/>
                    <a:pt x="104" y="50"/>
                  </a:cubicBezTo>
                  <a:cubicBezTo>
                    <a:pt x="104" y="50"/>
                    <a:pt x="104" y="50"/>
                    <a:pt x="103" y="50"/>
                  </a:cubicBezTo>
                  <a:cubicBezTo>
                    <a:pt x="82" y="38"/>
                    <a:pt x="67" y="25"/>
                    <a:pt x="61" y="15"/>
                  </a:cubicBezTo>
                  <a:cubicBezTo>
                    <a:pt x="60" y="13"/>
                    <a:pt x="59" y="10"/>
                    <a:pt x="58" y="8"/>
                  </a:cubicBezTo>
                  <a:cubicBezTo>
                    <a:pt x="58" y="6"/>
                    <a:pt x="57" y="5"/>
                    <a:pt x="55" y="4"/>
                  </a:cubicBezTo>
                  <a:cubicBezTo>
                    <a:pt x="47" y="0"/>
                    <a:pt x="38" y="0"/>
                    <a:pt x="30" y="3"/>
                  </a:cubicBezTo>
                  <a:cubicBezTo>
                    <a:pt x="18" y="9"/>
                    <a:pt x="8" y="23"/>
                    <a:pt x="1" y="46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0" y="54"/>
                    <a:pt x="10" y="73"/>
                    <a:pt x="40" y="96"/>
                  </a:cubicBezTo>
                  <a:cubicBezTo>
                    <a:pt x="61" y="112"/>
                    <a:pt x="119" y="150"/>
                    <a:pt x="206" y="153"/>
                  </a:cubicBezTo>
                  <a:cubicBezTo>
                    <a:pt x="207" y="153"/>
                    <a:pt x="207" y="153"/>
                    <a:pt x="207" y="153"/>
                  </a:cubicBezTo>
                  <a:cubicBezTo>
                    <a:pt x="248" y="154"/>
                    <a:pt x="289" y="148"/>
                    <a:pt x="328" y="135"/>
                  </a:cubicBezTo>
                  <a:cubicBezTo>
                    <a:pt x="331" y="134"/>
                    <a:pt x="332" y="132"/>
                    <a:pt x="331" y="130"/>
                  </a:cubicBezTo>
                  <a:cubicBezTo>
                    <a:pt x="331" y="129"/>
                    <a:pt x="331" y="128"/>
                    <a:pt x="330" y="127"/>
                  </a:cubicBezTo>
                  <a:cubicBezTo>
                    <a:pt x="301" y="104"/>
                    <a:pt x="269" y="85"/>
                    <a:pt x="235" y="70"/>
                  </a:cubicBezTo>
                  <a:cubicBezTo>
                    <a:pt x="234" y="69"/>
                    <a:pt x="233" y="69"/>
                    <a:pt x="231" y="70"/>
                  </a:cubicBezTo>
                  <a:cubicBezTo>
                    <a:pt x="217" y="76"/>
                    <a:pt x="202" y="79"/>
                    <a:pt x="187" y="7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37"/>
            <p:cNvSpPr>
              <a:spLocks/>
            </p:cNvSpPr>
            <p:nvPr/>
          </p:nvSpPr>
          <p:spPr bwMode="auto">
            <a:xfrm>
              <a:off x="4895850" y="1727200"/>
              <a:ext cx="392112" cy="223838"/>
            </a:xfrm>
            <a:custGeom>
              <a:avLst/>
              <a:gdLst>
                <a:gd name="T0" fmla="*/ 247 w 326"/>
                <a:gd name="T1" fmla="*/ 1 h 186"/>
                <a:gd name="T2" fmla="*/ 232 w 326"/>
                <a:gd name="T3" fmla="*/ 0 h 186"/>
                <a:gd name="T4" fmla="*/ 131 w 326"/>
                <a:gd name="T5" fmla="*/ 18 h 186"/>
                <a:gd name="T6" fmla="*/ 33 w 326"/>
                <a:gd name="T7" fmla="*/ 81 h 186"/>
                <a:gd name="T8" fmla="*/ 7 w 326"/>
                <a:gd name="T9" fmla="*/ 164 h 186"/>
                <a:gd name="T10" fmla="*/ 9 w 326"/>
                <a:gd name="T11" fmla="*/ 167 h 186"/>
                <a:gd name="T12" fmla="*/ 53 w 326"/>
                <a:gd name="T13" fmla="*/ 186 h 186"/>
                <a:gd name="T14" fmla="*/ 55 w 326"/>
                <a:gd name="T15" fmla="*/ 186 h 186"/>
                <a:gd name="T16" fmla="*/ 59 w 326"/>
                <a:gd name="T17" fmla="*/ 183 h 186"/>
                <a:gd name="T18" fmla="*/ 59 w 326"/>
                <a:gd name="T19" fmla="*/ 181 h 186"/>
                <a:gd name="T20" fmla="*/ 140 w 326"/>
                <a:gd name="T21" fmla="*/ 76 h 186"/>
                <a:gd name="T22" fmla="*/ 238 w 326"/>
                <a:gd name="T23" fmla="*/ 41 h 186"/>
                <a:gd name="T24" fmla="*/ 254 w 326"/>
                <a:gd name="T25" fmla="*/ 41 h 186"/>
                <a:gd name="T26" fmla="*/ 310 w 326"/>
                <a:gd name="T27" fmla="*/ 63 h 186"/>
                <a:gd name="T28" fmla="*/ 316 w 326"/>
                <a:gd name="T29" fmla="*/ 63 h 186"/>
                <a:gd name="T30" fmla="*/ 317 w 326"/>
                <a:gd name="T31" fmla="*/ 62 h 186"/>
                <a:gd name="T32" fmla="*/ 326 w 326"/>
                <a:gd name="T33" fmla="*/ 45 h 186"/>
                <a:gd name="T34" fmla="*/ 325 w 326"/>
                <a:gd name="T35" fmla="*/ 41 h 186"/>
                <a:gd name="T36" fmla="*/ 247 w 326"/>
                <a:gd name="T37" fmla="*/ 1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6" h="186">
                  <a:moveTo>
                    <a:pt x="247" y="1"/>
                  </a:moveTo>
                  <a:cubicBezTo>
                    <a:pt x="242" y="1"/>
                    <a:pt x="237" y="0"/>
                    <a:pt x="232" y="0"/>
                  </a:cubicBezTo>
                  <a:cubicBezTo>
                    <a:pt x="198" y="0"/>
                    <a:pt x="163" y="6"/>
                    <a:pt x="131" y="18"/>
                  </a:cubicBezTo>
                  <a:cubicBezTo>
                    <a:pt x="91" y="33"/>
                    <a:pt x="56" y="56"/>
                    <a:pt x="33" y="81"/>
                  </a:cubicBezTo>
                  <a:cubicBezTo>
                    <a:pt x="9" y="108"/>
                    <a:pt x="0" y="137"/>
                    <a:pt x="7" y="164"/>
                  </a:cubicBezTo>
                  <a:cubicBezTo>
                    <a:pt x="7" y="166"/>
                    <a:pt x="8" y="167"/>
                    <a:pt x="9" y="167"/>
                  </a:cubicBezTo>
                  <a:cubicBezTo>
                    <a:pt x="23" y="175"/>
                    <a:pt x="38" y="181"/>
                    <a:pt x="53" y="186"/>
                  </a:cubicBezTo>
                  <a:cubicBezTo>
                    <a:pt x="54" y="186"/>
                    <a:pt x="54" y="186"/>
                    <a:pt x="55" y="186"/>
                  </a:cubicBezTo>
                  <a:cubicBezTo>
                    <a:pt x="57" y="186"/>
                    <a:pt x="58" y="185"/>
                    <a:pt x="59" y="183"/>
                  </a:cubicBezTo>
                  <a:cubicBezTo>
                    <a:pt x="59" y="182"/>
                    <a:pt x="59" y="182"/>
                    <a:pt x="59" y="181"/>
                  </a:cubicBezTo>
                  <a:cubicBezTo>
                    <a:pt x="54" y="145"/>
                    <a:pt x="96" y="102"/>
                    <a:pt x="140" y="76"/>
                  </a:cubicBezTo>
                  <a:cubicBezTo>
                    <a:pt x="173" y="56"/>
                    <a:pt x="208" y="44"/>
                    <a:pt x="238" y="41"/>
                  </a:cubicBezTo>
                  <a:cubicBezTo>
                    <a:pt x="244" y="41"/>
                    <a:pt x="249" y="41"/>
                    <a:pt x="254" y="41"/>
                  </a:cubicBezTo>
                  <a:cubicBezTo>
                    <a:pt x="278" y="42"/>
                    <a:pt x="297" y="49"/>
                    <a:pt x="310" y="63"/>
                  </a:cubicBezTo>
                  <a:cubicBezTo>
                    <a:pt x="312" y="64"/>
                    <a:pt x="314" y="64"/>
                    <a:pt x="316" y="63"/>
                  </a:cubicBezTo>
                  <a:cubicBezTo>
                    <a:pt x="317" y="63"/>
                    <a:pt x="317" y="63"/>
                    <a:pt x="317" y="62"/>
                  </a:cubicBezTo>
                  <a:cubicBezTo>
                    <a:pt x="321" y="57"/>
                    <a:pt x="324" y="51"/>
                    <a:pt x="326" y="45"/>
                  </a:cubicBezTo>
                  <a:cubicBezTo>
                    <a:pt x="326" y="44"/>
                    <a:pt x="326" y="42"/>
                    <a:pt x="325" y="41"/>
                  </a:cubicBezTo>
                  <a:cubicBezTo>
                    <a:pt x="309" y="19"/>
                    <a:pt x="282" y="5"/>
                    <a:pt x="2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38"/>
            <p:cNvSpPr>
              <a:spLocks/>
            </p:cNvSpPr>
            <p:nvPr/>
          </p:nvSpPr>
          <p:spPr bwMode="auto">
            <a:xfrm>
              <a:off x="4848225" y="1677987"/>
              <a:ext cx="430212" cy="233363"/>
            </a:xfrm>
            <a:custGeom>
              <a:avLst/>
              <a:gdLst>
                <a:gd name="T0" fmla="*/ 5 w 358"/>
                <a:gd name="T1" fmla="*/ 172 h 193"/>
                <a:gd name="T2" fmla="*/ 6 w 358"/>
                <a:gd name="T3" fmla="*/ 175 h 193"/>
                <a:gd name="T4" fmla="*/ 24 w 358"/>
                <a:gd name="T5" fmla="*/ 192 h 193"/>
                <a:gd name="T6" fmla="*/ 27 w 358"/>
                <a:gd name="T7" fmla="*/ 193 h 193"/>
                <a:gd name="T8" fmla="*/ 31 w 358"/>
                <a:gd name="T9" fmla="*/ 192 h 193"/>
                <a:gd name="T10" fmla="*/ 32 w 358"/>
                <a:gd name="T11" fmla="*/ 189 h 193"/>
                <a:gd name="T12" fmla="*/ 63 w 358"/>
                <a:gd name="T13" fmla="*/ 114 h 193"/>
                <a:gd name="T14" fmla="*/ 166 w 358"/>
                <a:gd name="T15" fmla="*/ 48 h 193"/>
                <a:gd name="T16" fmla="*/ 271 w 358"/>
                <a:gd name="T17" fmla="*/ 29 h 193"/>
                <a:gd name="T18" fmla="*/ 286 w 358"/>
                <a:gd name="T19" fmla="*/ 30 h 193"/>
                <a:gd name="T20" fmla="*/ 351 w 358"/>
                <a:gd name="T21" fmla="*/ 53 h 193"/>
                <a:gd name="T22" fmla="*/ 354 w 358"/>
                <a:gd name="T23" fmla="*/ 54 h 193"/>
                <a:gd name="T24" fmla="*/ 358 w 358"/>
                <a:gd name="T25" fmla="*/ 52 h 193"/>
                <a:gd name="T26" fmla="*/ 357 w 358"/>
                <a:gd name="T27" fmla="*/ 47 h 193"/>
                <a:gd name="T28" fmla="*/ 345 w 358"/>
                <a:gd name="T29" fmla="*/ 34 h 193"/>
                <a:gd name="T30" fmla="*/ 344 w 358"/>
                <a:gd name="T31" fmla="*/ 33 h 193"/>
                <a:gd name="T32" fmla="*/ 343 w 358"/>
                <a:gd name="T33" fmla="*/ 32 h 193"/>
                <a:gd name="T34" fmla="*/ 255 w 358"/>
                <a:gd name="T35" fmla="*/ 0 h 193"/>
                <a:gd name="T36" fmla="*/ 252 w 358"/>
                <a:gd name="T37" fmla="*/ 0 h 193"/>
                <a:gd name="T38" fmla="*/ 141 w 358"/>
                <a:gd name="T39" fmla="*/ 20 h 193"/>
                <a:gd name="T40" fmla="*/ 42 w 358"/>
                <a:gd name="T41" fmla="*/ 82 h 193"/>
                <a:gd name="T42" fmla="*/ 5 w 358"/>
                <a:gd name="T43" fmla="*/ 17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8" h="193">
                  <a:moveTo>
                    <a:pt x="5" y="172"/>
                  </a:moveTo>
                  <a:cubicBezTo>
                    <a:pt x="5" y="173"/>
                    <a:pt x="5" y="174"/>
                    <a:pt x="6" y="175"/>
                  </a:cubicBezTo>
                  <a:cubicBezTo>
                    <a:pt x="10" y="182"/>
                    <a:pt x="15" y="186"/>
                    <a:pt x="24" y="192"/>
                  </a:cubicBezTo>
                  <a:cubicBezTo>
                    <a:pt x="25" y="193"/>
                    <a:pt x="26" y="193"/>
                    <a:pt x="27" y="193"/>
                  </a:cubicBezTo>
                  <a:cubicBezTo>
                    <a:pt x="28" y="193"/>
                    <a:pt x="30" y="193"/>
                    <a:pt x="31" y="192"/>
                  </a:cubicBezTo>
                  <a:cubicBezTo>
                    <a:pt x="32" y="191"/>
                    <a:pt x="32" y="190"/>
                    <a:pt x="32" y="189"/>
                  </a:cubicBezTo>
                  <a:cubicBezTo>
                    <a:pt x="31" y="163"/>
                    <a:pt x="42" y="138"/>
                    <a:pt x="63" y="114"/>
                  </a:cubicBezTo>
                  <a:cubicBezTo>
                    <a:pt x="87" y="87"/>
                    <a:pt x="123" y="63"/>
                    <a:pt x="166" y="48"/>
                  </a:cubicBezTo>
                  <a:cubicBezTo>
                    <a:pt x="199" y="35"/>
                    <a:pt x="235" y="28"/>
                    <a:pt x="271" y="29"/>
                  </a:cubicBezTo>
                  <a:cubicBezTo>
                    <a:pt x="276" y="29"/>
                    <a:pt x="281" y="29"/>
                    <a:pt x="286" y="30"/>
                  </a:cubicBezTo>
                  <a:cubicBezTo>
                    <a:pt x="323" y="34"/>
                    <a:pt x="334" y="41"/>
                    <a:pt x="351" y="53"/>
                  </a:cubicBezTo>
                  <a:cubicBezTo>
                    <a:pt x="352" y="54"/>
                    <a:pt x="353" y="54"/>
                    <a:pt x="354" y="54"/>
                  </a:cubicBezTo>
                  <a:cubicBezTo>
                    <a:pt x="355" y="54"/>
                    <a:pt x="357" y="53"/>
                    <a:pt x="358" y="52"/>
                  </a:cubicBezTo>
                  <a:cubicBezTo>
                    <a:pt x="358" y="50"/>
                    <a:pt x="358" y="48"/>
                    <a:pt x="357" y="47"/>
                  </a:cubicBezTo>
                  <a:cubicBezTo>
                    <a:pt x="354" y="42"/>
                    <a:pt x="350" y="38"/>
                    <a:pt x="345" y="34"/>
                  </a:cubicBezTo>
                  <a:cubicBezTo>
                    <a:pt x="344" y="33"/>
                    <a:pt x="344" y="33"/>
                    <a:pt x="344" y="33"/>
                  </a:cubicBezTo>
                  <a:cubicBezTo>
                    <a:pt x="343" y="32"/>
                    <a:pt x="343" y="32"/>
                    <a:pt x="343" y="32"/>
                  </a:cubicBezTo>
                  <a:cubicBezTo>
                    <a:pt x="322" y="13"/>
                    <a:pt x="292" y="2"/>
                    <a:pt x="255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14" y="0"/>
                    <a:pt x="176" y="7"/>
                    <a:pt x="141" y="20"/>
                  </a:cubicBezTo>
                  <a:cubicBezTo>
                    <a:pt x="102" y="35"/>
                    <a:pt x="67" y="57"/>
                    <a:pt x="42" y="82"/>
                  </a:cubicBezTo>
                  <a:cubicBezTo>
                    <a:pt x="0" y="125"/>
                    <a:pt x="3" y="164"/>
                    <a:pt x="5" y="17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Freeform 39"/>
            <p:cNvSpPr>
              <a:spLocks/>
            </p:cNvSpPr>
            <p:nvPr/>
          </p:nvSpPr>
          <p:spPr bwMode="auto">
            <a:xfrm>
              <a:off x="4818063" y="1706563"/>
              <a:ext cx="141287" cy="46038"/>
            </a:xfrm>
            <a:custGeom>
              <a:avLst/>
              <a:gdLst>
                <a:gd name="T0" fmla="*/ 6 w 118"/>
                <a:gd name="T1" fmla="*/ 33 h 39"/>
                <a:gd name="T2" fmla="*/ 23 w 118"/>
                <a:gd name="T3" fmla="*/ 33 h 39"/>
                <a:gd name="T4" fmla="*/ 70 w 118"/>
                <a:gd name="T5" fmla="*/ 38 h 39"/>
                <a:gd name="T6" fmla="*/ 74 w 118"/>
                <a:gd name="T7" fmla="*/ 37 h 39"/>
                <a:gd name="T8" fmla="*/ 116 w 118"/>
                <a:gd name="T9" fmla="*/ 8 h 39"/>
                <a:gd name="T10" fmla="*/ 118 w 118"/>
                <a:gd name="T11" fmla="*/ 5 h 39"/>
                <a:gd name="T12" fmla="*/ 113 w 118"/>
                <a:gd name="T13" fmla="*/ 0 h 39"/>
                <a:gd name="T14" fmla="*/ 113 w 118"/>
                <a:gd name="T15" fmla="*/ 0 h 39"/>
                <a:gd name="T16" fmla="*/ 2 w 118"/>
                <a:gd name="T17" fmla="*/ 24 h 39"/>
                <a:gd name="T18" fmla="*/ 0 w 118"/>
                <a:gd name="T19" fmla="*/ 27 h 39"/>
                <a:gd name="T20" fmla="*/ 1 w 118"/>
                <a:gd name="T21" fmla="*/ 31 h 39"/>
                <a:gd name="T22" fmla="*/ 6 w 118"/>
                <a:gd name="T23" fmla="*/ 3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9">
                  <a:moveTo>
                    <a:pt x="6" y="33"/>
                  </a:moveTo>
                  <a:cubicBezTo>
                    <a:pt x="11" y="32"/>
                    <a:pt x="17" y="32"/>
                    <a:pt x="23" y="33"/>
                  </a:cubicBezTo>
                  <a:cubicBezTo>
                    <a:pt x="38" y="33"/>
                    <a:pt x="54" y="35"/>
                    <a:pt x="70" y="38"/>
                  </a:cubicBezTo>
                  <a:cubicBezTo>
                    <a:pt x="71" y="39"/>
                    <a:pt x="73" y="38"/>
                    <a:pt x="74" y="37"/>
                  </a:cubicBezTo>
                  <a:cubicBezTo>
                    <a:pt x="87" y="26"/>
                    <a:pt x="101" y="17"/>
                    <a:pt x="116" y="8"/>
                  </a:cubicBezTo>
                  <a:cubicBezTo>
                    <a:pt x="118" y="8"/>
                    <a:pt x="118" y="6"/>
                    <a:pt x="118" y="5"/>
                  </a:cubicBezTo>
                  <a:cubicBezTo>
                    <a:pt x="118" y="2"/>
                    <a:pt x="116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67" y="1"/>
                    <a:pt x="28" y="9"/>
                    <a:pt x="2" y="24"/>
                  </a:cubicBezTo>
                  <a:cubicBezTo>
                    <a:pt x="1" y="25"/>
                    <a:pt x="0" y="26"/>
                    <a:pt x="0" y="27"/>
                  </a:cubicBezTo>
                  <a:cubicBezTo>
                    <a:pt x="0" y="28"/>
                    <a:pt x="0" y="30"/>
                    <a:pt x="1" y="31"/>
                  </a:cubicBezTo>
                  <a:cubicBezTo>
                    <a:pt x="3" y="32"/>
                    <a:pt x="4" y="33"/>
                    <a:pt x="6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Freeform 40"/>
            <p:cNvSpPr>
              <a:spLocks/>
            </p:cNvSpPr>
            <p:nvPr/>
          </p:nvSpPr>
          <p:spPr bwMode="auto">
            <a:xfrm>
              <a:off x="4743450" y="1757363"/>
              <a:ext cx="146050" cy="79375"/>
            </a:xfrm>
            <a:custGeom>
              <a:avLst/>
              <a:gdLst>
                <a:gd name="T0" fmla="*/ 4 w 122"/>
                <a:gd name="T1" fmla="*/ 59 h 65"/>
                <a:gd name="T2" fmla="*/ 6 w 122"/>
                <a:gd name="T3" fmla="*/ 59 h 65"/>
                <a:gd name="T4" fmla="*/ 31 w 122"/>
                <a:gd name="T5" fmla="*/ 58 h 65"/>
                <a:gd name="T6" fmla="*/ 80 w 122"/>
                <a:gd name="T7" fmla="*/ 65 h 65"/>
                <a:gd name="T8" fmla="*/ 81 w 122"/>
                <a:gd name="T9" fmla="*/ 65 h 65"/>
                <a:gd name="T10" fmla="*/ 86 w 122"/>
                <a:gd name="T11" fmla="*/ 62 h 65"/>
                <a:gd name="T12" fmla="*/ 121 w 122"/>
                <a:gd name="T13" fmla="*/ 7 h 65"/>
                <a:gd name="T14" fmla="*/ 122 w 122"/>
                <a:gd name="T15" fmla="*/ 6 h 65"/>
                <a:gd name="T16" fmla="*/ 121 w 122"/>
                <a:gd name="T17" fmla="*/ 5 h 65"/>
                <a:gd name="T18" fmla="*/ 120 w 122"/>
                <a:gd name="T19" fmla="*/ 4 h 65"/>
                <a:gd name="T20" fmla="*/ 85 w 122"/>
                <a:gd name="T21" fmla="*/ 1 h 65"/>
                <a:gd name="T22" fmla="*/ 34 w 122"/>
                <a:gd name="T23" fmla="*/ 7 h 65"/>
                <a:gd name="T24" fmla="*/ 34 w 122"/>
                <a:gd name="T25" fmla="*/ 7 h 65"/>
                <a:gd name="T26" fmla="*/ 0 w 122"/>
                <a:gd name="T27" fmla="*/ 54 h 65"/>
                <a:gd name="T28" fmla="*/ 4 w 122"/>
                <a:gd name="T29" fmla="*/ 5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65">
                  <a:moveTo>
                    <a:pt x="4" y="59"/>
                  </a:moveTo>
                  <a:cubicBezTo>
                    <a:pt x="5" y="59"/>
                    <a:pt x="6" y="59"/>
                    <a:pt x="6" y="59"/>
                  </a:cubicBezTo>
                  <a:cubicBezTo>
                    <a:pt x="15" y="58"/>
                    <a:pt x="23" y="58"/>
                    <a:pt x="31" y="58"/>
                  </a:cubicBezTo>
                  <a:cubicBezTo>
                    <a:pt x="48" y="59"/>
                    <a:pt x="64" y="61"/>
                    <a:pt x="80" y="65"/>
                  </a:cubicBezTo>
                  <a:cubicBezTo>
                    <a:pt x="81" y="65"/>
                    <a:pt x="81" y="65"/>
                    <a:pt x="81" y="65"/>
                  </a:cubicBezTo>
                  <a:cubicBezTo>
                    <a:pt x="83" y="65"/>
                    <a:pt x="85" y="64"/>
                    <a:pt x="86" y="62"/>
                  </a:cubicBezTo>
                  <a:cubicBezTo>
                    <a:pt x="93" y="41"/>
                    <a:pt x="106" y="23"/>
                    <a:pt x="121" y="7"/>
                  </a:cubicBezTo>
                  <a:cubicBezTo>
                    <a:pt x="122" y="7"/>
                    <a:pt x="122" y="7"/>
                    <a:pt x="122" y="6"/>
                  </a:cubicBezTo>
                  <a:cubicBezTo>
                    <a:pt x="122" y="6"/>
                    <a:pt x="121" y="5"/>
                    <a:pt x="121" y="5"/>
                  </a:cubicBezTo>
                  <a:cubicBezTo>
                    <a:pt x="121" y="5"/>
                    <a:pt x="120" y="4"/>
                    <a:pt x="120" y="4"/>
                  </a:cubicBezTo>
                  <a:cubicBezTo>
                    <a:pt x="108" y="2"/>
                    <a:pt x="97" y="1"/>
                    <a:pt x="85" y="1"/>
                  </a:cubicBezTo>
                  <a:cubicBezTo>
                    <a:pt x="54" y="0"/>
                    <a:pt x="38" y="6"/>
                    <a:pt x="34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18" y="18"/>
                    <a:pt x="2" y="27"/>
                    <a:pt x="0" y="54"/>
                  </a:cubicBezTo>
                  <a:cubicBezTo>
                    <a:pt x="0" y="56"/>
                    <a:pt x="2" y="59"/>
                    <a:pt x="4" y="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4714876" y="1841500"/>
              <a:ext cx="125412" cy="123825"/>
            </a:xfrm>
            <a:custGeom>
              <a:avLst/>
              <a:gdLst>
                <a:gd name="T0" fmla="*/ 69 w 105"/>
                <a:gd name="T1" fmla="*/ 22 h 103"/>
                <a:gd name="T2" fmla="*/ 86 w 105"/>
                <a:gd name="T3" fmla="*/ 18 h 103"/>
                <a:gd name="T4" fmla="*/ 98 w 105"/>
                <a:gd name="T5" fmla="*/ 20 h 103"/>
                <a:gd name="T6" fmla="*/ 99 w 105"/>
                <a:gd name="T7" fmla="*/ 20 h 103"/>
                <a:gd name="T8" fmla="*/ 104 w 105"/>
                <a:gd name="T9" fmla="*/ 18 h 103"/>
                <a:gd name="T10" fmla="*/ 104 w 105"/>
                <a:gd name="T11" fmla="*/ 16 h 103"/>
                <a:gd name="T12" fmla="*/ 105 w 105"/>
                <a:gd name="T13" fmla="*/ 12 h 103"/>
                <a:gd name="T14" fmla="*/ 101 w 105"/>
                <a:gd name="T15" fmla="*/ 7 h 103"/>
                <a:gd name="T16" fmla="*/ 56 w 105"/>
                <a:gd name="T17" fmla="*/ 1 h 103"/>
                <a:gd name="T18" fmla="*/ 23 w 105"/>
                <a:gd name="T19" fmla="*/ 3 h 103"/>
                <a:gd name="T20" fmla="*/ 21 w 105"/>
                <a:gd name="T21" fmla="*/ 4 h 103"/>
                <a:gd name="T22" fmla="*/ 20 w 105"/>
                <a:gd name="T23" fmla="*/ 5 h 103"/>
                <a:gd name="T24" fmla="*/ 3 w 105"/>
                <a:gd name="T25" fmla="*/ 39 h 103"/>
                <a:gd name="T26" fmla="*/ 18 w 105"/>
                <a:gd name="T27" fmla="*/ 100 h 103"/>
                <a:gd name="T28" fmla="*/ 23 w 105"/>
                <a:gd name="T29" fmla="*/ 103 h 103"/>
                <a:gd name="T30" fmla="*/ 26 w 105"/>
                <a:gd name="T31" fmla="*/ 102 h 103"/>
                <a:gd name="T32" fmla="*/ 28 w 105"/>
                <a:gd name="T33" fmla="*/ 99 h 103"/>
                <a:gd name="T34" fmla="*/ 34 w 105"/>
                <a:gd name="T35" fmla="*/ 72 h 103"/>
                <a:gd name="T36" fmla="*/ 34 w 105"/>
                <a:gd name="T37" fmla="*/ 72 h 103"/>
                <a:gd name="T38" fmla="*/ 35 w 105"/>
                <a:gd name="T39" fmla="*/ 71 h 103"/>
                <a:gd name="T40" fmla="*/ 69 w 105"/>
                <a:gd name="T41" fmla="*/ 2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103">
                  <a:moveTo>
                    <a:pt x="69" y="22"/>
                  </a:moveTo>
                  <a:cubicBezTo>
                    <a:pt x="75" y="19"/>
                    <a:pt x="80" y="18"/>
                    <a:pt x="86" y="18"/>
                  </a:cubicBezTo>
                  <a:cubicBezTo>
                    <a:pt x="90" y="18"/>
                    <a:pt x="94" y="19"/>
                    <a:pt x="98" y="20"/>
                  </a:cubicBezTo>
                  <a:cubicBezTo>
                    <a:pt x="98" y="20"/>
                    <a:pt x="99" y="20"/>
                    <a:pt x="99" y="20"/>
                  </a:cubicBezTo>
                  <a:cubicBezTo>
                    <a:pt x="101" y="20"/>
                    <a:pt x="103" y="19"/>
                    <a:pt x="104" y="18"/>
                  </a:cubicBezTo>
                  <a:cubicBezTo>
                    <a:pt x="104" y="17"/>
                    <a:pt x="104" y="17"/>
                    <a:pt x="104" y="16"/>
                  </a:cubicBezTo>
                  <a:cubicBezTo>
                    <a:pt x="104" y="15"/>
                    <a:pt x="105" y="13"/>
                    <a:pt x="105" y="12"/>
                  </a:cubicBezTo>
                  <a:cubicBezTo>
                    <a:pt x="105" y="9"/>
                    <a:pt x="103" y="7"/>
                    <a:pt x="101" y="7"/>
                  </a:cubicBezTo>
                  <a:cubicBezTo>
                    <a:pt x="86" y="3"/>
                    <a:pt x="71" y="1"/>
                    <a:pt x="56" y="1"/>
                  </a:cubicBezTo>
                  <a:cubicBezTo>
                    <a:pt x="45" y="0"/>
                    <a:pt x="34" y="1"/>
                    <a:pt x="23" y="3"/>
                  </a:cubicBezTo>
                  <a:cubicBezTo>
                    <a:pt x="22" y="3"/>
                    <a:pt x="21" y="3"/>
                    <a:pt x="21" y="4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0" y="14"/>
                    <a:pt x="4" y="26"/>
                    <a:pt x="3" y="39"/>
                  </a:cubicBezTo>
                  <a:cubicBezTo>
                    <a:pt x="0" y="61"/>
                    <a:pt x="6" y="77"/>
                    <a:pt x="18" y="100"/>
                  </a:cubicBezTo>
                  <a:cubicBezTo>
                    <a:pt x="19" y="102"/>
                    <a:pt x="21" y="103"/>
                    <a:pt x="23" y="103"/>
                  </a:cubicBezTo>
                  <a:cubicBezTo>
                    <a:pt x="24" y="103"/>
                    <a:pt x="25" y="103"/>
                    <a:pt x="26" y="102"/>
                  </a:cubicBezTo>
                  <a:cubicBezTo>
                    <a:pt x="27" y="102"/>
                    <a:pt x="28" y="100"/>
                    <a:pt x="28" y="99"/>
                  </a:cubicBezTo>
                  <a:cubicBezTo>
                    <a:pt x="30" y="90"/>
                    <a:pt x="32" y="81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5" y="71"/>
                    <a:pt x="35" y="71"/>
                    <a:pt x="35" y="71"/>
                  </a:cubicBezTo>
                  <a:cubicBezTo>
                    <a:pt x="42" y="46"/>
                    <a:pt x="54" y="29"/>
                    <a:pt x="69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Freeform 42"/>
            <p:cNvSpPr>
              <a:spLocks/>
            </p:cNvSpPr>
            <p:nvPr/>
          </p:nvSpPr>
          <p:spPr bwMode="auto">
            <a:xfrm>
              <a:off x="4759325" y="1966913"/>
              <a:ext cx="460375" cy="180975"/>
            </a:xfrm>
            <a:custGeom>
              <a:avLst/>
              <a:gdLst>
                <a:gd name="T0" fmla="*/ 210 w 383"/>
                <a:gd name="T1" fmla="*/ 149 h 150"/>
                <a:gd name="T2" fmla="*/ 212 w 383"/>
                <a:gd name="T3" fmla="*/ 149 h 150"/>
                <a:gd name="T4" fmla="*/ 380 w 383"/>
                <a:gd name="T5" fmla="*/ 101 h 150"/>
                <a:gd name="T6" fmla="*/ 382 w 383"/>
                <a:gd name="T7" fmla="*/ 96 h 150"/>
                <a:gd name="T8" fmla="*/ 381 w 383"/>
                <a:gd name="T9" fmla="*/ 95 h 150"/>
                <a:gd name="T10" fmla="*/ 358 w 383"/>
                <a:gd name="T11" fmla="*/ 71 h 150"/>
                <a:gd name="T12" fmla="*/ 349 w 383"/>
                <a:gd name="T13" fmla="*/ 67 h 150"/>
                <a:gd name="T14" fmla="*/ 344 w 383"/>
                <a:gd name="T15" fmla="*/ 67 h 150"/>
                <a:gd name="T16" fmla="*/ 214 w 383"/>
                <a:gd name="T17" fmla="*/ 87 h 150"/>
                <a:gd name="T18" fmla="*/ 213 w 383"/>
                <a:gd name="T19" fmla="*/ 87 h 150"/>
                <a:gd name="T20" fmla="*/ 167 w 383"/>
                <a:gd name="T21" fmla="*/ 82 h 150"/>
                <a:gd name="T22" fmla="*/ 39 w 383"/>
                <a:gd name="T23" fmla="*/ 29 h 150"/>
                <a:gd name="T24" fmla="*/ 11 w 383"/>
                <a:gd name="T25" fmla="*/ 2 h 150"/>
                <a:gd name="T26" fmla="*/ 8 w 383"/>
                <a:gd name="T27" fmla="*/ 0 h 150"/>
                <a:gd name="T28" fmla="*/ 7 w 383"/>
                <a:gd name="T29" fmla="*/ 0 h 150"/>
                <a:gd name="T30" fmla="*/ 2 w 383"/>
                <a:gd name="T31" fmla="*/ 4 h 150"/>
                <a:gd name="T32" fmla="*/ 0 w 383"/>
                <a:gd name="T33" fmla="*/ 28 h 150"/>
                <a:gd name="T34" fmla="*/ 13 w 383"/>
                <a:gd name="T35" fmla="*/ 65 h 150"/>
                <a:gd name="T36" fmla="*/ 23 w 383"/>
                <a:gd name="T37" fmla="*/ 73 h 150"/>
                <a:gd name="T38" fmla="*/ 210 w 383"/>
                <a:gd name="T39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83" h="150">
                  <a:moveTo>
                    <a:pt x="210" y="149"/>
                  </a:moveTo>
                  <a:cubicBezTo>
                    <a:pt x="212" y="149"/>
                    <a:pt x="212" y="149"/>
                    <a:pt x="212" y="149"/>
                  </a:cubicBezTo>
                  <a:cubicBezTo>
                    <a:pt x="267" y="150"/>
                    <a:pt x="323" y="134"/>
                    <a:pt x="380" y="101"/>
                  </a:cubicBezTo>
                  <a:cubicBezTo>
                    <a:pt x="382" y="100"/>
                    <a:pt x="383" y="98"/>
                    <a:pt x="382" y="96"/>
                  </a:cubicBezTo>
                  <a:cubicBezTo>
                    <a:pt x="382" y="95"/>
                    <a:pt x="382" y="95"/>
                    <a:pt x="381" y="95"/>
                  </a:cubicBezTo>
                  <a:cubicBezTo>
                    <a:pt x="374" y="86"/>
                    <a:pt x="366" y="78"/>
                    <a:pt x="358" y="71"/>
                  </a:cubicBezTo>
                  <a:cubicBezTo>
                    <a:pt x="356" y="68"/>
                    <a:pt x="353" y="67"/>
                    <a:pt x="349" y="67"/>
                  </a:cubicBezTo>
                  <a:cubicBezTo>
                    <a:pt x="347" y="66"/>
                    <a:pt x="346" y="67"/>
                    <a:pt x="344" y="67"/>
                  </a:cubicBezTo>
                  <a:cubicBezTo>
                    <a:pt x="302" y="82"/>
                    <a:pt x="258" y="88"/>
                    <a:pt x="214" y="87"/>
                  </a:cubicBezTo>
                  <a:cubicBezTo>
                    <a:pt x="213" y="87"/>
                    <a:pt x="213" y="87"/>
                    <a:pt x="213" y="87"/>
                  </a:cubicBezTo>
                  <a:cubicBezTo>
                    <a:pt x="197" y="87"/>
                    <a:pt x="182" y="85"/>
                    <a:pt x="167" y="82"/>
                  </a:cubicBezTo>
                  <a:cubicBezTo>
                    <a:pt x="120" y="75"/>
                    <a:pt x="77" y="56"/>
                    <a:pt x="39" y="29"/>
                  </a:cubicBezTo>
                  <a:cubicBezTo>
                    <a:pt x="29" y="21"/>
                    <a:pt x="19" y="12"/>
                    <a:pt x="11" y="2"/>
                  </a:cubicBezTo>
                  <a:cubicBezTo>
                    <a:pt x="10" y="1"/>
                    <a:pt x="9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2" y="2"/>
                    <a:pt x="2" y="4"/>
                  </a:cubicBezTo>
                  <a:cubicBezTo>
                    <a:pt x="1" y="12"/>
                    <a:pt x="0" y="20"/>
                    <a:pt x="0" y="28"/>
                  </a:cubicBezTo>
                  <a:cubicBezTo>
                    <a:pt x="0" y="36"/>
                    <a:pt x="6" y="60"/>
                    <a:pt x="13" y="65"/>
                  </a:cubicBezTo>
                  <a:cubicBezTo>
                    <a:pt x="16" y="68"/>
                    <a:pt x="20" y="70"/>
                    <a:pt x="23" y="73"/>
                  </a:cubicBezTo>
                  <a:cubicBezTo>
                    <a:pt x="57" y="98"/>
                    <a:pt x="121" y="146"/>
                    <a:pt x="210" y="1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Freeform 43"/>
            <p:cNvSpPr>
              <a:spLocks/>
            </p:cNvSpPr>
            <p:nvPr/>
          </p:nvSpPr>
          <p:spPr bwMode="auto">
            <a:xfrm>
              <a:off x="4775200" y="2065338"/>
              <a:ext cx="58737" cy="65088"/>
            </a:xfrm>
            <a:custGeom>
              <a:avLst/>
              <a:gdLst>
                <a:gd name="T0" fmla="*/ 44 w 49"/>
                <a:gd name="T1" fmla="*/ 30 h 54"/>
                <a:gd name="T2" fmla="*/ 2 w 49"/>
                <a:gd name="T3" fmla="*/ 0 h 54"/>
                <a:gd name="T4" fmla="*/ 2 w 49"/>
                <a:gd name="T5" fmla="*/ 0 h 54"/>
                <a:gd name="T6" fmla="*/ 0 w 49"/>
                <a:gd name="T7" fmla="*/ 1 h 54"/>
                <a:gd name="T8" fmla="*/ 0 w 49"/>
                <a:gd name="T9" fmla="*/ 1 h 54"/>
                <a:gd name="T10" fmla="*/ 19 w 49"/>
                <a:gd name="T11" fmla="*/ 44 h 54"/>
                <a:gd name="T12" fmla="*/ 37 w 49"/>
                <a:gd name="T13" fmla="*/ 54 h 54"/>
                <a:gd name="T14" fmla="*/ 37 w 49"/>
                <a:gd name="T15" fmla="*/ 54 h 54"/>
                <a:gd name="T16" fmla="*/ 42 w 49"/>
                <a:gd name="T17" fmla="*/ 51 h 54"/>
                <a:gd name="T18" fmla="*/ 47 w 49"/>
                <a:gd name="T19" fmla="*/ 39 h 54"/>
                <a:gd name="T20" fmla="*/ 44 w 49"/>
                <a:gd name="T21" fmla="*/ 3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54">
                  <a:moveTo>
                    <a:pt x="44" y="30"/>
                  </a:moveTo>
                  <a:cubicBezTo>
                    <a:pt x="28" y="19"/>
                    <a:pt x="14" y="9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7"/>
                    <a:pt x="7" y="33"/>
                    <a:pt x="19" y="44"/>
                  </a:cubicBezTo>
                  <a:cubicBezTo>
                    <a:pt x="24" y="49"/>
                    <a:pt x="30" y="53"/>
                    <a:pt x="37" y="54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9" y="54"/>
                    <a:pt x="41" y="53"/>
                    <a:pt x="42" y="51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9" y="35"/>
                    <a:pt x="47" y="31"/>
                    <a:pt x="44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Freeform 44"/>
            <p:cNvSpPr>
              <a:spLocks/>
            </p:cNvSpPr>
            <p:nvPr/>
          </p:nvSpPr>
          <p:spPr bwMode="auto">
            <a:xfrm>
              <a:off x="4838700" y="2114550"/>
              <a:ext cx="111125" cy="55563"/>
            </a:xfrm>
            <a:custGeom>
              <a:avLst/>
              <a:gdLst>
                <a:gd name="T0" fmla="*/ 88 w 92"/>
                <a:gd name="T1" fmla="*/ 30 h 46"/>
                <a:gd name="T2" fmla="*/ 12 w 92"/>
                <a:gd name="T3" fmla="*/ 1 h 46"/>
                <a:gd name="T4" fmla="*/ 10 w 92"/>
                <a:gd name="T5" fmla="*/ 0 h 46"/>
                <a:gd name="T6" fmla="*/ 6 w 92"/>
                <a:gd name="T7" fmla="*/ 2 h 46"/>
                <a:gd name="T8" fmla="*/ 5 w 92"/>
                <a:gd name="T9" fmla="*/ 3 h 46"/>
                <a:gd name="T10" fmla="*/ 1 w 92"/>
                <a:gd name="T11" fmla="*/ 12 h 46"/>
                <a:gd name="T12" fmla="*/ 4 w 92"/>
                <a:gd name="T13" fmla="*/ 25 h 46"/>
                <a:gd name="T14" fmla="*/ 52 w 92"/>
                <a:gd name="T15" fmla="*/ 45 h 46"/>
                <a:gd name="T16" fmla="*/ 59 w 92"/>
                <a:gd name="T17" fmla="*/ 46 h 46"/>
                <a:gd name="T18" fmla="*/ 90 w 92"/>
                <a:gd name="T19" fmla="*/ 38 h 46"/>
                <a:gd name="T20" fmla="*/ 92 w 92"/>
                <a:gd name="T21" fmla="*/ 35 h 46"/>
                <a:gd name="T22" fmla="*/ 91 w 92"/>
                <a:gd name="T23" fmla="*/ 32 h 46"/>
                <a:gd name="T24" fmla="*/ 88 w 92"/>
                <a:gd name="T25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46">
                  <a:moveTo>
                    <a:pt x="88" y="30"/>
                  </a:moveTo>
                  <a:cubicBezTo>
                    <a:pt x="62" y="24"/>
                    <a:pt x="36" y="14"/>
                    <a:pt x="12" y="1"/>
                  </a:cubicBezTo>
                  <a:cubicBezTo>
                    <a:pt x="12" y="1"/>
                    <a:pt x="11" y="0"/>
                    <a:pt x="10" y="0"/>
                  </a:cubicBezTo>
                  <a:cubicBezTo>
                    <a:pt x="8" y="0"/>
                    <a:pt x="7" y="1"/>
                    <a:pt x="6" y="2"/>
                  </a:cubicBezTo>
                  <a:cubicBezTo>
                    <a:pt x="6" y="2"/>
                    <a:pt x="5" y="3"/>
                    <a:pt x="5" y="3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17"/>
                    <a:pt x="1" y="22"/>
                    <a:pt x="4" y="25"/>
                  </a:cubicBezTo>
                  <a:cubicBezTo>
                    <a:pt x="14" y="35"/>
                    <a:pt x="34" y="43"/>
                    <a:pt x="52" y="45"/>
                  </a:cubicBezTo>
                  <a:cubicBezTo>
                    <a:pt x="54" y="45"/>
                    <a:pt x="57" y="45"/>
                    <a:pt x="59" y="46"/>
                  </a:cubicBezTo>
                  <a:cubicBezTo>
                    <a:pt x="70" y="46"/>
                    <a:pt x="81" y="44"/>
                    <a:pt x="90" y="38"/>
                  </a:cubicBezTo>
                  <a:cubicBezTo>
                    <a:pt x="91" y="38"/>
                    <a:pt x="92" y="37"/>
                    <a:pt x="92" y="35"/>
                  </a:cubicBezTo>
                  <a:cubicBezTo>
                    <a:pt x="92" y="34"/>
                    <a:pt x="92" y="33"/>
                    <a:pt x="91" y="32"/>
                  </a:cubicBezTo>
                  <a:cubicBezTo>
                    <a:pt x="90" y="31"/>
                    <a:pt x="89" y="31"/>
                    <a:pt x="88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4984750" y="2097088"/>
              <a:ext cx="288925" cy="92075"/>
            </a:xfrm>
            <a:custGeom>
              <a:avLst/>
              <a:gdLst>
                <a:gd name="T0" fmla="*/ 231 w 240"/>
                <a:gd name="T1" fmla="*/ 33 h 76"/>
                <a:gd name="T2" fmla="*/ 207 w 240"/>
                <a:gd name="T3" fmla="*/ 2 h 76"/>
                <a:gd name="T4" fmla="*/ 202 w 240"/>
                <a:gd name="T5" fmla="*/ 1 h 76"/>
                <a:gd name="T6" fmla="*/ 25 w 240"/>
                <a:gd name="T7" fmla="*/ 52 h 76"/>
                <a:gd name="T8" fmla="*/ 5 w 240"/>
                <a:gd name="T9" fmla="*/ 51 h 76"/>
                <a:gd name="T10" fmla="*/ 5 w 240"/>
                <a:gd name="T11" fmla="*/ 51 h 76"/>
                <a:gd name="T12" fmla="*/ 1 w 240"/>
                <a:gd name="T13" fmla="*/ 52 h 76"/>
                <a:gd name="T14" fmla="*/ 0 w 240"/>
                <a:gd name="T15" fmla="*/ 55 h 76"/>
                <a:gd name="T16" fmla="*/ 2 w 240"/>
                <a:gd name="T17" fmla="*/ 59 h 76"/>
                <a:gd name="T18" fmla="*/ 5 w 240"/>
                <a:gd name="T19" fmla="*/ 60 h 76"/>
                <a:gd name="T20" fmla="*/ 82 w 240"/>
                <a:gd name="T21" fmla="*/ 76 h 76"/>
                <a:gd name="T22" fmla="*/ 100 w 240"/>
                <a:gd name="T23" fmla="*/ 76 h 76"/>
                <a:gd name="T24" fmla="*/ 236 w 240"/>
                <a:gd name="T25" fmla="*/ 49 h 76"/>
                <a:gd name="T26" fmla="*/ 239 w 240"/>
                <a:gd name="T27" fmla="*/ 45 h 76"/>
                <a:gd name="T28" fmla="*/ 239 w 240"/>
                <a:gd name="T29" fmla="*/ 43 h 76"/>
                <a:gd name="T30" fmla="*/ 231 w 240"/>
                <a:gd name="T31" fmla="*/ 3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0" h="76">
                  <a:moveTo>
                    <a:pt x="231" y="33"/>
                  </a:moveTo>
                  <a:cubicBezTo>
                    <a:pt x="224" y="23"/>
                    <a:pt x="216" y="13"/>
                    <a:pt x="207" y="2"/>
                  </a:cubicBezTo>
                  <a:cubicBezTo>
                    <a:pt x="206" y="0"/>
                    <a:pt x="204" y="0"/>
                    <a:pt x="202" y="1"/>
                  </a:cubicBezTo>
                  <a:cubicBezTo>
                    <a:pt x="142" y="36"/>
                    <a:pt x="82" y="53"/>
                    <a:pt x="25" y="52"/>
                  </a:cubicBezTo>
                  <a:cubicBezTo>
                    <a:pt x="18" y="52"/>
                    <a:pt x="12" y="51"/>
                    <a:pt x="5" y="5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4" y="51"/>
                    <a:pt x="2" y="51"/>
                    <a:pt x="1" y="52"/>
                  </a:cubicBezTo>
                  <a:cubicBezTo>
                    <a:pt x="0" y="53"/>
                    <a:pt x="0" y="54"/>
                    <a:pt x="0" y="55"/>
                  </a:cubicBezTo>
                  <a:cubicBezTo>
                    <a:pt x="0" y="57"/>
                    <a:pt x="1" y="58"/>
                    <a:pt x="2" y="59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23" y="69"/>
                    <a:pt x="50" y="75"/>
                    <a:pt x="82" y="76"/>
                  </a:cubicBezTo>
                  <a:cubicBezTo>
                    <a:pt x="88" y="76"/>
                    <a:pt x="94" y="76"/>
                    <a:pt x="100" y="76"/>
                  </a:cubicBezTo>
                  <a:cubicBezTo>
                    <a:pt x="146" y="74"/>
                    <a:pt x="192" y="65"/>
                    <a:pt x="236" y="49"/>
                  </a:cubicBezTo>
                  <a:cubicBezTo>
                    <a:pt x="239" y="49"/>
                    <a:pt x="240" y="47"/>
                    <a:pt x="239" y="45"/>
                  </a:cubicBezTo>
                  <a:cubicBezTo>
                    <a:pt x="239" y="44"/>
                    <a:pt x="239" y="44"/>
                    <a:pt x="239" y="43"/>
                  </a:cubicBezTo>
                  <a:cubicBezTo>
                    <a:pt x="236" y="40"/>
                    <a:pt x="234" y="36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Freeform 46"/>
            <p:cNvSpPr>
              <a:spLocks/>
            </p:cNvSpPr>
            <p:nvPr/>
          </p:nvSpPr>
          <p:spPr bwMode="auto">
            <a:xfrm>
              <a:off x="5046663" y="1865313"/>
              <a:ext cx="330200" cy="306388"/>
            </a:xfrm>
            <a:custGeom>
              <a:avLst/>
              <a:gdLst>
                <a:gd name="T0" fmla="*/ 170 w 275"/>
                <a:gd name="T1" fmla="*/ 81 h 255"/>
                <a:gd name="T2" fmla="*/ 64 w 275"/>
                <a:gd name="T3" fmla="*/ 0 h 255"/>
                <a:gd name="T4" fmla="*/ 62 w 275"/>
                <a:gd name="T5" fmla="*/ 0 h 255"/>
                <a:gd name="T6" fmla="*/ 59 w 275"/>
                <a:gd name="T7" fmla="*/ 0 h 255"/>
                <a:gd name="T8" fmla="*/ 20 w 275"/>
                <a:gd name="T9" fmla="*/ 31 h 255"/>
                <a:gd name="T10" fmla="*/ 4 w 275"/>
                <a:gd name="T11" fmla="*/ 66 h 255"/>
                <a:gd name="T12" fmla="*/ 7 w 275"/>
                <a:gd name="T13" fmla="*/ 68 h 255"/>
                <a:gd name="T14" fmla="*/ 157 w 275"/>
                <a:gd name="T15" fmla="*/ 179 h 255"/>
                <a:gd name="T16" fmla="*/ 157 w 275"/>
                <a:gd name="T17" fmla="*/ 180 h 255"/>
                <a:gd name="T18" fmla="*/ 159 w 275"/>
                <a:gd name="T19" fmla="*/ 182 h 255"/>
                <a:gd name="T20" fmla="*/ 159 w 275"/>
                <a:gd name="T21" fmla="*/ 182 h 255"/>
                <a:gd name="T22" fmla="*/ 160 w 275"/>
                <a:gd name="T23" fmla="*/ 183 h 255"/>
                <a:gd name="T24" fmla="*/ 188 w 275"/>
                <a:gd name="T25" fmla="*/ 219 h 255"/>
                <a:gd name="T26" fmla="*/ 223 w 275"/>
                <a:gd name="T27" fmla="*/ 255 h 255"/>
                <a:gd name="T28" fmla="*/ 230 w 275"/>
                <a:gd name="T29" fmla="*/ 253 h 255"/>
                <a:gd name="T30" fmla="*/ 273 w 275"/>
                <a:gd name="T31" fmla="*/ 207 h 255"/>
                <a:gd name="T32" fmla="*/ 274 w 275"/>
                <a:gd name="T33" fmla="*/ 198 h 255"/>
                <a:gd name="T34" fmla="*/ 170 w 275"/>
                <a:gd name="T35" fmla="*/ 8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" h="255">
                  <a:moveTo>
                    <a:pt x="170" y="81"/>
                  </a:moveTo>
                  <a:cubicBezTo>
                    <a:pt x="123" y="40"/>
                    <a:pt x="79" y="8"/>
                    <a:pt x="64" y="0"/>
                  </a:cubicBezTo>
                  <a:cubicBezTo>
                    <a:pt x="63" y="0"/>
                    <a:pt x="63" y="0"/>
                    <a:pt x="62" y="0"/>
                  </a:cubicBezTo>
                  <a:cubicBezTo>
                    <a:pt x="61" y="0"/>
                    <a:pt x="60" y="0"/>
                    <a:pt x="59" y="0"/>
                  </a:cubicBezTo>
                  <a:cubicBezTo>
                    <a:pt x="45" y="9"/>
                    <a:pt x="32" y="19"/>
                    <a:pt x="20" y="31"/>
                  </a:cubicBezTo>
                  <a:cubicBezTo>
                    <a:pt x="14" y="38"/>
                    <a:pt x="0" y="54"/>
                    <a:pt x="4" y="66"/>
                  </a:cubicBezTo>
                  <a:cubicBezTo>
                    <a:pt x="5" y="67"/>
                    <a:pt x="6" y="68"/>
                    <a:pt x="7" y="68"/>
                  </a:cubicBezTo>
                  <a:cubicBezTo>
                    <a:pt x="68" y="96"/>
                    <a:pt x="116" y="131"/>
                    <a:pt x="157" y="179"/>
                  </a:cubicBezTo>
                  <a:cubicBezTo>
                    <a:pt x="157" y="179"/>
                    <a:pt x="157" y="180"/>
                    <a:pt x="157" y="180"/>
                  </a:cubicBezTo>
                  <a:cubicBezTo>
                    <a:pt x="158" y="180"/>
                    <a:pt x="159" y="181"/>
                    <a:pt x="159" y="182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59" y="183"/>
                    <a:pt x="160" y="183"/>
                    <a:pt x="160" y="183"/>
                  </a:cubicBezTo>
                  <a:cubicBezTo>
                    <a:pt x="171" y="196"/>
                    <a:pt x="180" y="209"/>
                    <a:pt x="188" y="219"/>
                  </a:cubicBezTo>
                  <a:cubicBezTo>
                    <a:pt x="204" y="242"/>
                    <a:pt x="214" y="255"/>
                    <a:pt x="223" y="255"/>
                  </a:cubicBezTo>
                  <a:cubicBezTo>
                    <a:pt x="226" y="255"/>
                    <a:pt x="228" y="254"/>
                    <a:pt x="230" y="253"/>
                  </a:cubicBezTo>
                  <a:cubicBezTo>
                    <a:pt x="242" y="246"/>
                    <a:pt x="258" y="229"/>
                    <a:pt x="273" y="207"/>
                  </a:cubicBezTo>
                  <a:cubicBezTo>
                    <a:pt x="274" y="204"/>
                    <a:pt x="275" y="201"/>
                    <a:pt x="274" y="198"/>
                  </a:cubicBezTo>
                  <a:cubicBezTo>
                    <a:pt x="263" y="173"/>
                    <a:pt x="226" y="131"/>
                    <a:pt x="170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" name="Freeform 47"/>
            <p:cNvSpPr>
              <a:spLocks/>
            </p:cNvSpPr>
            <p:nvPr/>
          </p:nvSpPr>
          <p:spPr bwMode="auto">
            <a:xfrm>
              <a:off x="5140325" y="1830388"/>
              <a:ext cx="273050" cy="260350"/>
            </a:xfrm>
            <a:custGeom>
              <a:avLst/>
              <a:gdLst>
                <a:gd name="T0" fmla="*/ 219 w 228"/>
                <a:gd name="T1" fmla="*/ 130 h 216"/>
                <a:gd name="T2" fmla="*/ 219 w 228"/>
                <a:gd name="T3" fmla="*/ 129 h 216"/>
                <a:gd name="T4" fmla="*/ 219 w 228"/>
                <a:gd name="T5" fmla="*/ 129 h 216"/>
                <a:gd name="T6" fmla="*/ 201 w 228"/>
                <a:gd name="T7" fmla="*/ 106 h 216"/>
                <a:gd name="T8" fmla="*/ 201 w 228"/>
                <a:gd name="T9" fmla="*/ 105 h 216"/>
                <a:gd name="T10" fmla="*/ 141 w 228"/>
                <a:gd name="T11" fmla="*/ 52 h 216"/>
                <a:gd name="T12" fmla="*/ 72 w 228"/>
                <a:gd name="T13" fmla="*/ 3 h 216"/>
                <a:gd name="T14" fmla="*/ 61 w 228"/>
                <a:gd name="T15" fmla="*/ 0 h 216"/>
                <a:gd name="T16" fmla="*/ 13 w 228"/>
                <a:gd name="T17" fmla="*/ 13 h 216"/>
                <a:gd name="T18" fmla="*/ 4 w 228"/>
                <a:gd name="T19" fmla="*/ 17 h 216"/>
                <a:gd name="T20" fmla="*/ 3 w 228"/>
                <a:gd name="T21" fmla="*/ 18 h 216"/>
                <a:gd name="T22" fmla="*/ 1 w 228"/>
                <a:gd name="T23" fmla="*/ 23 h 216"/>
                <a:gd name="T24" fmla="*/ 1 w 228"/>
                <a:gd name="T25" fmla="*/ 23 h 216"/>
                <a:gd name="T26" fmla="*/ 1 w 228"/>
                <a:gd name="T27" fmla="*/ 23 h 216"/>
                <a:gd name="T28" fmla="*/ 3 w 228"/>
                <a:gd name="T29" fmla="*/ 25 h 216"/>
                <a:gd name="T30" fmla="*/ 108 w 228"/>
                <a:gd name="T31" fmla="*/ 109 h 216"/>
                <a:gd name="T32" fmla="*/ 202 w 228"/>
                <a:gd name="T33" fmla="*/ 213 h 216"/>
                <a:gd name="T34" fmla="*/ 204 w 228"/>
                <a:gd name="T35" fmla="*/ 215 h 216"/>
                <a:gd name="T36" fmla="*/ 209 w 228"/>
                <a:gd name="T37" fmla="*/ 213 h 216"/>
                <a:gd name="T38" fmla="*/ 228 w 228"/>
                <a:gd name="T39" fmla="*/ 157 h 216"/>
                <a:gd name="T40" fmla="*/ 219 w 228"/>
                <a:gd name="T41" fmla="*/ 13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8" h="216">
                  <a:moveTo>
                    <a:pt x="219" y="130"/>
                  </a:moveTo>
                  <a:cubicBezTo>
                    <a:pt x="219" y="130"/>
                    <a:pt x="219" y="129"/>
                    <a:pt x="219" y="129"/>
                  </a:cubicBezTo>
                  <a:cubicBezTo>
                    <a:pt x="219" y="129"/>
                    <a:pt x="219" y="129"/>
                    <a:pt x="219" y="129"/>
                  </a:cubicBezTo>
                  <a:cubicBezTo>
                    <a:pt x="214" y="121"/>
                    <a:pt x="208" y="113"/>
                    <a:pt x="201" y="106"/>
                  </a:cubicBezTo>
                  <a:cubicBezTo>
                    <a:pt x="201" y="105"/>
                    <a:pt x="201" y="105"/>
                    <a:pt x="201" y="105"/>
                  </a:cubicBezTo>
                  <a:cubicBezTo>
                    <a:pt x="183" y="85"/>
                    <a:pt x="163" y="68"/>
                    <a:pt x="141" y="52"/>
                  </a:cubicBezTo>
                  <a:cubicBezTo>
                    <a:pt x="141" y="51"/>
                    <a:pt x="89" y="13"/>
                    <a:pt x="72" y="3"/>
                  </a:cubicBezTo>
                  <a:cubicBezTo>
                    <a:pt x="69" y="1"/>
                    <a:pt x="65" y="0"/>
                    <a:pt x="61" y="0"/>
                  </a:cubicBezTo>
                  <a:cubicBezTo>
                    <a:pt x="49" y="0"/>
                    <a:pt x="32" y="4"/>
                    <a:pt x="13" y="13"/>
                  </a:cubicBezTo>
                  <a:cubicBezTo>
                    <a:pt x="8" y="15"/>
                    <a:pt x="7" y="16"/>
                    <a:pt x="4" y="17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1" y="19"/>
                    <a:pt x="0" y="21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1" y="24"/>
                    <a:pt x="2" y="25"/>
                    <a:pt x="3" y="25"/>
                  </a:cubicBezTo>
                  <a:cubicBezTo>
                    <a:pt x="27" y="41"/>
                    <a:pt x="71" y="75"/>
                    <a:pt x="108" y="109"/>
                  </a:cubicBezTo>
                  <a:cubicBezTo>
                    <a:pt x="135" y="133"/>
                    <a:pt x="183" y="179"/>
                    <a:pt x="202" y="213"/>
                  </a:cubicBezTo>
                  <a:cubicBezTo>
                    <a:pt x="202" y="214"/>
                    <a:pt x="203" y="215"/>
                    <a:pt x="204" y="215"/>
                  </a:cubicBezTo>
                  <a:cubicBezTo>
                    <a:pt x="206" y="216"/>
                    <a:pt x="208" y="215"/>
                    <a:pt x="209" y="213"/>
                  </a:cubicBezTo>
                  <a:cubicBezTo>
                    <a:pt x="222" y="189"/>
                    <a:pt x="227" y="172"/>
                    <a:pt x="228" y="157"/>
                  </a:cubicBezTo>
                  <a:cubicBezTo>
                    <a:pt x="227" y="147"/>
                    <a:pt x="225" y="138"/>
                    <a:pt x="219" y="1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62" name="Freeform 51"/>
          <p:cNvSpPr>
            <a:spLocks/>
          </p:cNvSpPr>
          <p:nvPr/>
        </p:nvSpPr>
        <p:spPr bwMode="auto">
          <a:xfrm>
            <a:off x="3708400" y="1674812"/>
            <a:ext cx="552450" cy="520701"/>
          </a:xfrm>
          <a:custGeom>
            <a:avLst/>
            <a:gdLst>
              <a:gd name="T0" fmla="*/ 458 w 459"/>
              <a:gd name="T1" fmla="*/ 117 h 432"/>
              <a:gd name="T2" fmla="*/ 346 w 459"/>
              <a:gd name="T3" fmla="*/ 0 h 432"/>
              <a:gd name="T4" fmla="*/ 343 w 459"/>
              <a:gd name="T5" fmla="*/ 0 h 432"/>
              <a:gd name="T6" fmla="*/ 254 w 459"/>
              <a:gd name="T7" fmla="*/ 40 h 432"/>
              <a:gd name="T8" fmla="*/ 211 w 459"/>
              <a:gd name="T9" fmla="*/ 43 h 432"/>
              <a:gd name="T10" fmla="*/ 208 w 459"/>
              <a:gd name="T11" fmla="*/ 40 h 432"/>
              <a:gd name="T12" fmla="*/ 115 w 459"/>
              <a:gd name="T13" fmla="*/ 0 h 432"/>
              <a:gd name="T14" fmla="*/ 0 w 459"/>
              <a:gd name="T15" fmla="*/ 114 h 432"/>
              <a:gd name="T16" fmla="*/ 0 w 459"/>
              <a:gd name="T17" fmla="*/ 117 h 432"/>
              <a:gd name="T18" fmla="*/ 216 w 459"/>
              <a:gd name="T19" fmla="*/ 425 h 432"/>
              <a:gd name="T20" fmla="*/ 243 w 459"/>
              <a:gd name="T21" fmla="*/ 425 h 432"/>
              <a:gd name="T22" fmla="*/ 458 w 459"/>
              <a:gd name="T23" fmla="*/ 117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9" h="432">
                <a:moveTo>
                  <a:pt x="458" y="117"/>
                </a:moveTo>
                <a:cubicBezTo>
                  <a:pt x="459" y="53"/>
                  <a:pt x="409" y="1"/>
                  <a:pt x="346" y="0"/>
                </a:cubicBezTo>
                <a:cubicBezTo>
                  <a:pt x="345" y="0"/>
                  <a:pt x="344" y="0"/>
                  <a:pt x="343" y="0"/>
                </a:cubicBezTo>
                <a:cubicBezTo>
                  <a:pt x="309" y="0"/>
                  <a:pt x="277" y="15"/>
                  <a:pt x="254" y="40"/>
                </a:cubicBezTo>
                <a:cubicBezTo>
                  <a:pt x="243" y="53"/>
                  <a:pt x="224" y="54"/>
                  <a:pt x="211" y="43"/>
                </a:cubicBezTo>
                <a:cubicBezTo>
                  <a:pt x="210" y="42"/>
                  <a:pt x="209" y="41"/>
                  <a:pt x="208" y="40"/>
                </a:cubicBezTo>
                <a:cubicBezTo>
                  <a:pt x="184" y="15"/>
                  <a:pt x="150" y="0"/>
                  <a:pt x="115" y="0"/>
                </a:cubicBezTo>
                <a:cubicBezTo>
                  <a:pt x="52" y="0"/>
                  <a:pt x="0" y="51"/>
                  <a:pt x="0" y="114"/>
                </a:cubicBezTo>
                <a:cubicBezTo>
                  <a:pt x="0" y="115"/>
                  <a:pt x="0" y="116"/>
                  <a:pt x="0" y="117"/>
                </a:cubicBezTo>
                <a:cubicBezTo>
                  <a:pt x="0" y="215"/>
                  <a:pt x="105" y="331"/>
                  <a:pt x="216" y="425"/>
                </a:cubicBezTo>
                <a:cubicBezTo>
                  <a:pt x="224" y="432"/>
                  <a:pt x="235" y="432"/>
                  <a:pt x="243" y="425"/>
                </a:cubicBezTo>
                <a:cubicBezTo>
                  <a:pt x="353" y="331"/>
                  <a:pt x="458" y="215"/>
                  <a:pt x="458" y="117"/>
                </a:cubicBezTo>
                <a:close/>
              </a:path>
            </a:pathLst>
          </a:custGeom>
          <a:solidFill>
            <a:srgbClr val="0086C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>
              <a:solidFill>
                <a:srgbClr val="0358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6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63688" y="1658293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chemeClr val="bg1"/>
                </a:solidFill>
                <a:latin typeface="SKAUT Bold" pitchFamily="50" charset="0"/>
              </a:rPr>
              <a:t>Děkujeme!</a:t>
            </a:r>
            <a:endParaRPr lang="cs-CZ" sz="4400" dirty="0">
              <a:solidFill>
                <a:schemeClr val="bg1"/>
              </a:solidFill>
              <a:latin typeface="SKAUT Bold" pitchFamily="50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63688" y="231565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dirty="0" smtClean="0">
                <a:solidFill>
                  <a:schemeClr val="bg1"/>
                </a:solidFill>
                <a:latin typeface="TheMix C5 SemiLight" pitchFamily="34" charset="-18"/>
              </a:rPr>
              <a:t>Vaše podpora znamená mnoho</a:t>
            </a:r>
            <a:endParaRPr lang="cs-CZ" sz="2000" i="1" dirty="0">
              <a:solidFill>
                <a:schemeClr val="bg1"/>
              </a:solidFill>
              <a:latin typeface="TheMix C5 SemiLight" pitchFamily="34" charset="-18"/>
            </a:endParaRPr>
          </a:p>
        </p:txBody>
      </p:sp>
      <p:pic>
        <p:nvPicPr>
          <p:cNvPr id="6" name="Picture 2" descr="C:\Users\lukas.neuheisl\Downloads\Logo\Logo2-barev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829" y="3579862"/>
            <a:ext cx="2678341" cy="111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1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551782" y="267494"/>
            <a:ext cx="6040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000" dirty="0">
                <a:solidFill>
                  <a:schemeClr val="accent4">
                    <a:lumMod val="75000"/>
                  </a:schemeClr>
                </a:solidFill>
                <a:latin typeface="SKAUT Bold" pitchFamily="50" charset="0"/>
              </a:rPr>
              <a:t>Návod k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  <a:latin typeface="SKAUT Bold" pitchFamily="50" charset="0"/>
              </a:rPr>
              <a:t>použití projektové prezentace</a:t>
            </a:r>
            <a:endParaRPr lang="cs-CZ" sz="2000" dirty="0">
              <a:solidFill>
                <a:schemeClr val="accent4">
                  <a:lumMod val="75000"/>
                </a:schemeClr>
              </a:solidFill>
              <a:latin typeface="SKAUT Bold" pitchFamily="50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84354" y="987574"/>
            <a:ext cx="408764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heMix C5 Bold" pitchFamily="34" charset="-18"/>
              </a:rPr>
              <a:t>1) Vložení vlastního loga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a)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Vygeneruj logo tvé jednotky na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  <a:hlinkClick r:id="rId2"/>
              </a:rPr>
              <a:t>generator.skaut.cz/logo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 a stáhni.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b)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Logo ve formátu PNG vlož </a:t>
            </a:r>
            <a:r>
              <a:rPr lang="cs-CZ" sz="1200" i="1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(Vložení 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→ </a:t>
            </a:r>
            <a:r>
              <a:rPr lang="cs-CZ" sz="1200" i="1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Obrázek)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 na označená místa (</a:t>
            </a:r>
            <a:r>
              <a:rPr lang="cs-CZ" sz="1200" dirty="0" err="1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titulka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, stránka o jednotce, poděkování).</a:t>
            </a:r>
          </a:p>
          <a:p>
            <a:endParaRPr lang="cs-CZ" sz="1200" dirty="0" smtClean="0">
              <a:solidFill>
                <a:schemeClr val="accent4">
                  <a:lumMod val="75000"/>
                </a:schemeClr>
              </a:solidFill>
              <a:latin typeface="TheMix C5 SemiLight" pitchFamily="34" charset="-18"/>
            </a:endParaRPr>
          </a:p>
          <a:p>
            <a:r>
              <a:rPr lang="cs-CZ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heMix C5 Bold" pitchFamily="34" charset="-18"/>
              </a:rPr>
              <a:t>3</a:t>
            </a:r>
            <a:r>
              <a:rPr lang="cs-CZ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TheMix C5 Bold" pitchFamily="34" charset="-18"/>
              </a:rPr>
              <a:t>) Příprava prezentace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a)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Ulož si tuto prezentaci jako kopii a vhodně pojmenuj.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b)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Při přípravě si dej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pozor na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aktuálnost údajů.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c)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Do modře ohraničených ploch na stránce o jednotce a s představením projektu můžeš jednoduše umístit fotografie 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(Označ obrazec </a:t>
            </a:r>
            <a:r>
              <a:rPr lang="cs-CZ" sz="1200" i="1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→ 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Klikni pravým 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tlačítkem → Vyber 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„Formát obrazce</a:t>
            </a:r>
            <a:r>
              <a:rPr lang="cs-CZ" sz="1200" i="1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“ → 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V záložce „Výplň“ nastav „Obrázek nebo </a:t>
            </a:r>
            <a:r>
              <a:rPr lang="cs-CZ" sz="1200" i="1" dirty="0" err="1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texturová</a:t>
            </a:r>
            <a:r>
              <a:rPr lang="cs-CZ" sz="1200" i="1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 výplň“)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.</a:t>
            </a:r>
          </a:p>
          <a:p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Zkontroluj a případně uprav poměr, ve kterém je obrázek vložený.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 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Podrobný návod na vkládání fotek do tvarů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  <a:hlinkClick r:id="rId3"/>
              </a:rPr>
              <a:t>najdeš zde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.</a:t>
            </a:r>
            <a:endParaRPr lang="cs-CZ" sz="1200" dirty="0">
              <a:solidFill>
                <a:schemeClr val="accent4">
                  <a:lumMod val="75000"/>
                </a:schemeClr>
              </a:solidFill>
              <a:latin typeface="TheMix C5 SemiLight" pitchFamily="34" charset="-18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572000" y="987574"/>
            <a:ext cx="408764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400" dirty="0">
                <a:solidFill>
                  <a:srgbClr val="8064A2">
                    <a:lumMod val="60000"/>
                    <a:lumOff val="40000"/>
                  </a:srgbClr>
                </a:solidFill>
                <a:latin typeface="TheMix C5 Bold" pitchFamily="34" charset="-18"/>
              </a:rPr>
              <a:t>2) Variabilita prezentace</a:t>
            </a:r>
          </a:p>
          <a:p>
            <a:pPr lvl="0"/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Bold" pitchFamily="34" charset="-18"/>
              </a:rPr>
              <a:t>a)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Celá </a:t>
            </a:r>
            <a:r>
              <a:rPr lang="cs-CZ" sz="1200" dirty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prezentace je plně upravitelná a barevně rozdělená do několika částí: </a:t>
            </a:r>
          </a:p>
          <a:p>
            <a:pPr lvl="0"/>
            <a:r>
              <a:rPr lang="cs-CZ" sz="1200" dirty="0" smtClean="0">
                <a:solidFill>
                  <a:srgbClr val="B2243B"/>
                </a:solidFill>
                <a:latin typeface="TheMix C5 SemiLight" pitchFamily="34" charset="-18"/>
              </a:rPr>
              <a:t>Červené </a:t>
            </a:r>
            <a:r>
              <a:rPr lang="cs-CZ" sz="1200" dirty="0">
                <a:solidFill>
                  <a:srgbClr val="B2243B"/>
                </a:solidFill>
                <a:latin typeface="TheMix C5 SemiLight" pitchFamily="34" charset="-18"/>
              </a:rPr>
              <a:t>stránky o skautingu</a:t>
            </a:r>
          </a:p>
          <a:p>
            <a:pPr lvl="0"/>
            <a:r>
              <a:rPr lang="cs-CZ" sz="1200" dirty="0" smtClean="0">
                <a:solidFill>
                  <a:srgbClr val="B26500"/>
                </a:solidFill>
                <a:latin typeface="TheMix C5 SemiLight" pitchFamily="34" charset="-18"/>
              </a:rPr>
              <a:t>Oranžové </a:t>
            </a:r>
            <a:r>
              <a:rPr lang="cs-CZ" sz="1200" dirty="0">
                <a:solidFill>
                  <a:srgbClr val="B26500"/>
                </a:solidFill>
                <a:latin typeface="TheMix C5 SemiLight" pitchFamily="34" charset="-18"/>
              </a:rPr>
              <a:t>stránky o Junáku – českém skautu</a:t>
            </a:r>
          </a:p>
          <a:p>
            <a:pPr lvl="0"/>
            <a:r>
              <a:rPr lang="cs-CZ" sz="1200" dirty="0" smtClean="0">
                <a:solidFill>
                  <a:srgbClr val="0086C9"/>
                </a:solidFill>
                <a:latin typeface="TheMix C5 SemiLight" pitchFamily="34" charset="-18"/>
              </a:rPr>
              <a:t>Modré </a:t>
            </a:r>
            <a:r>
              <a:rPr lang="cs-CZ" sz="1200" dirty="0">
                <a:solidFill>
                  <a:srgbClr val="0086C9"/>
                </a:solidFill>
                <a:latin typeface="TheMix C5 SemiLight" pitchFamily="34" charset="-18"/>
              </a:rPr>
              <a:t>stránky o projektu.</a:t>
            </a:r>
          </a:p>
          <a:p>
            <a:pPr lvl="0"/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Bold" pitchFamily="34" charset="-18"/>
              </a:rPr>
              <a:t>b)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Vše je </a:t>
            </a:r>
            <a:r>
              <a:rPr lang="cs-CZ" sz="1200" dirty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možné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přebarvovat / přehazovat </a:t>
            </a:r>
            <a:r>
              <a:rPr lang="cs-CZ" sz="1200" dirty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/ upravovat / doplňovat dle vlastního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uvážení: </a:t>
            </a:r>
            <a:r>
              <a:rPr lang="cs-CZ" sz="1200" dirty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např.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lze </a:t>
            </a:r>
            <a:r>
              <a:rPr lang="cs-CZ" sz="1200" dirty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odstranit červené i oranžové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stránky, pokud </a:t>
            </a:r>
            <a:r>
              <a:rPr lang="cs-CZ" sz="1200" dirty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publikum velmi dobře zná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skauting. Úpravy symbolů popisuje 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  <a:hlinkClick r:id="rId4"/>
              </a:rPr>
              <a:t>tento návod</a:t>
            </a:r>
            <a:r>
              <a:rPr lang="cs-CZ" sz="1200" dirty="0" smtClean="0">
                <a:solidFill>
                  <a:srgbClr val="8064A2">
                    <a:lumMod val="75000"/>
                  </a:srgbClr>
                </a:solidFill>
                <a:latin typeface="TheMix C5 SemiLight" pitchFamily="34" charset="-18"/>
              </a:rPr>
              <a:t>.</a:t>
            </a:r>
            <a:endParaRPr lang="cs-CZ" sz="1200" dirty="0">
              <a:solidFill>
                <a:srgbClr val="8064A2">
                  <a:lumMod val="75000"/>
                </a:srgbClr>
              </a:solidFill>
              <a:latin typeface="TheMix C5 SemiLight" pitchFamily="34" charset="-18"/>
            </a:endParaRPr>
          </a:p>
          <a:p>
            <a:endParaRPr lang="cs-CZ" sz="1200" dirty="0" smtClean="0">
              <a:solidFill>
                <a:schemeClr val="accent4">
                  <a:lumMod val="75000"/>
                </a:schemeClr>
              </a:solidFill>
              <a:latin typeface="TheMix C5 SemiLight" pitchFamily="34" charset="-18"/>
            </a:endParaRPr>
          </a:p>
          <a:p>
            <a:r>
              <a:rPr lang="cs-CZ" sz="1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heMix C5 Bold" pitchFamily="34" charset="-18"/>
              </a:rPr>
              <a:t>4) Finalizace prezentace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a)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Až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všechno budeš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mít, smaž tento </a:t>
            </a:r>
            <a:r>
              <a:rPr lang="cs-CZ" sz="1200" dirty="0" err="1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slide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.</a:t>
            </a:r>
          </a:p>
          <a:p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b)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Pamatuj, že tato prezentace využívá skautská písma, která nejsou běžně dostupná: jakmile bude vše hotové, kromě zdrojového formátu PPTX doporučujeme uložit prezentaci ve formátu PDF, ve kterém se písma ukládají.</a:t>
            </a:r>
          </a:p>
        </p:txBody>
      </p:sp>
      <p:sp>
        <p:nvSpPr>
          <p:cNvPr id="6" name="Obdélník 5"/>
          <p:cNvSpPr/>
          <p:nvPr/>
        </p:nvSpPr>
        <p:spPr>
          <a:xfrm>
            <a:off x="650079" y="4486349"/>
            <a:ext cx="7843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Něco chybí? Máme někde chybu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? Šlo by něco lépe?</a:t>
            </a:r>
          </a:p>
          <a:p>
            <a:pPr algn="ctr"/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Nápady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na vylepšení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vítáme s otevřenou náručí. Napiš je </a:t>
            </a:r>
            <a:r>
              <a:rPr lang="cs-CZ" sz="1200" dirty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na 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  <a:hlinkClick r:id="rId5"/>
              </a:rPr>
              <a:t>komunikace@skaut.cz</a:t>
            </a:r>
            <a:r>
              <a:rPr lang="cs-CZ" sz="1200" dirty="0" smtClean="0">
                <a:solidFill>
                  <a:schemeClr val="accent4">
                    <a:lumMod val="75000"/>
                  </a:schemeClr>
                </a:solidFill>
                <a:latin typeface="TheMix C5 Bold" pitchFamily="34" charset="-18"/>
              </a:rPr>
              <a:t>, děkujeme!</a:t>
            </a:r>
            <a:endParaRPr lang="cs-CZ" sz="1200" dirty="0">
              <a:solidFill>
                <a:schemeClr val="accent4">
                  <a:lumMod val="75000"/>
                </a:schemeClr>
              </a:solidFill>
              <a:latin typeface="TheMix C5 Bold" pitchFamily="34" charset="-1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50079" y="638567"/>
            <a:ext cx="7843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 smtClean="0">
                <a:solidFill>
                  <a:schemeClr val="accent4">
                    <a:lumMod val="75000"/>
                  </a:schemeClr>
                </a:solidFill>
                <a:latin typeface="TheMix C5 SemiLight" pitchFamily="34" charset="-18"/>
              </a:rPr>
              <a:t>Odkazy otevřeš pravým tlačítkem a volbou „Otevřít hypertextový odkaz“ nebo kliknutím v módu prezentování.</a:t>
            </a:r>
            <a:endParaRPr lang="cs-CZ" sz="1200" i="1" dirty="0">
              <a:solidFill>
                <a:schemeClr val="accent4">
                  <a:lumMod val="75000"/>
                </a:schemeClr>
              </a:solidFill>
              <a:latin typeface="TheMix C5 SemiLight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7023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D32D4D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D32D4D"/>
              </a:solidFill>
              <a:latin typeface="SKAUT Bold" pitchFamily="50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395536" y="401056"/>
            <a:ext cx="4091940" cy="750847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95"/>
              </a:spcBef>
            </a:pPr>
            <a:r>
              <a:rPr lang="cs-CZ" sz="2800" b="1" kern="0" dirty="0" smtClean="0">
                <a:solidFill>
                  <a:srgbClr val="D22C4D"/>
                </a:solidFill>
                <a:latin typeface="SKAUT Bold"/>
                <a:cs typeface="SKAUT Bold"/>
              </a:rPr>
              <a:t>pár slov</a:t>
            </a:r>
            <a:endParaRPr lang="cs-CZ" sz="2800" kern="0" dirty="0" smtClean="0">
              <a:latin typeface="SKAUT Bold"/>
              <a:cs typeface="SKAUT Bold"/>
            </a:endParaRPr>
          </a:p>
          <a:p>
            <a:pPr marL="12700" algn="l"/>
            <a:r>
              <a:rPr lang="cs-CZ" sz="2000" dirty="0" smtClean="0">
                <a:solidFill>
                  <a:srgbClr val="791729"/>
                </a:solidFill>
                <a:latin typeface="TheMix C5 SemiLight" pitchFamily="34" charset="-18"/>
              </a:rPr>
              <a:t>o skautingu</a:t>
            </a:r>
            <a:endParaRPr lang="cs-CZ" sz="2000" dirty="0">
              <a:solidFill>
                <a:srgbClr val="791729"/>
              </a:solidFill>
              <a:latin typeface="TheMix C5 SemiLigh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2454" y="2634466"/>
            <a:ext cx="1979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D32D4D"/>
                </a:solidFill>
                <a:latin typeface="TheMix C5 Bold" pitchFamily="34" charset="-18"/>
              </a:rPr>
              <a:t>Dobrodružství</a:t>
            </a:r>
            <a:endParaRPr lang="cs-CZ" dirty="0">
              <a:solidFill>
                <a:srgbClr val="D32D4D"/>
              </a:solidFill>
              <a:latin typeface="TheMix C5 Bold" pitchFamily="34" charset="-18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1880" y="3003798"/>
            <a:ext cx="1800200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Výlety,</a:t>
            </a:r>
          </a:p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výpravy a tábory</a:t>
            </a:r>
          </a:p>
          <a:p>
            <a:pPr algn="ctr">
              <a:lnSpc>
                <a:spcPts val="1700"/>
              </a:lnSpc>
            </a:pPr>
            <a:r>
              <a:rPr lang="cs-CZ" sz="1000" dirty="0" smtClean="0">
                <a:solidFill>
                  <a:srgbClr val="961D2C"/>
                </a:solidFill>
                <a:latin typeface="TheMix C5 SemiLight" pitchFamily="34" charset="-18"/>
              </a:rPr>
              <a:t>↓↓</a:t>
            </a:r>
          </a:p>
          <a:p>
            <a:pPr algn="ctr">
              <a:lnSpc>
                <a:spcPts val="1700"/>
              </a:lnSpc>
            </a:pPr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Hry, sporty,</a:t>
            </a:r>
          </a:p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cestování</a:t>
            </a:r>
            <a:endParaRPr lang="cs-CZ" sz="1200" dirty="0">
              <a:solidFill>
                <a:srgbClr val="961D2C"/>
              </a:solidFill>
              <a:latin typeface="TheMix C5 SemiLigh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27784" y="263446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961D2C"/>
                </a:solidFill>
                <a:latin typeface="TheMix C5 Bold" pitchFamily="34" charset="-18"/>
              </a:rPr>
              <a:t>Charakter</a:t>
            </a:r>
            <a:endParaRPr lang="cs-CZ" dirty="0">
              <a:solidFill>
                <a:srgbClr val="961D2C"/>
              </a:solidFill>
              <a:latin typeface="TheMix C5 Bold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27784" y="3003798"/>
            <a:ext cx="1800200" cy="126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Všestranná</a:t>
            </a:r>
          </a:p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výchovná metoda</a:t>
            </a:r>
          </a:p>
          <a:p>
            <a:pPr algn="ctr">
              <a:lnSpc>
                <a:spcPts val="1700"/>
              </a:lnSpc>
            </a:pPr>
            <a:r>
              <a:rPr lang="cs-CZ" sz="1000" dirty="0" smtClean="0">
                <a:solidFill>
                  <a:srgbClr val="D32D4D"/>
                </a:solidFill>
                <a:latin typeface="TheMix C5 SemiLight" pitchFamily="34" charset="-18"/>
              </a:rPr>
              <a:t>↓↓</a:t>
            </a:r>
          </a:p>
          <a:p>
            <a:pPr algn="ctr">
              <a:lnSpc>
                <a:spcPts val="1700"/>
              </a:lnSpc>
            </a:pPr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Aktivní občanství,</a:t>
            </a:r>
          </a:p>
          <a:p>
            <a:pPr algn="ctr"/>
            <a:r>
              <a:rPr lang="cs-CZ" sz="1200" dirty="0" err="1" smtClean="0">
                <a:solidFill>
                  <a:srgbClr val="D32D4D"/>
                </a:solidFill>
                <a:latin typeface="TheMix C5 SemiLight" pitchFamily="34" charset="-18"/>
              </a:rPr>
              <a:t>seberozvoj</a:t>
            </a:r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,</a:t>
            </a:r>
          </a:p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služba společnosti</a:t>
            </a:r>
            <a:endParaRPr lang="cs-CZ" sz="1200" dirty="0">
              <a:solidFill>
                <a:srgbClr val="D32D4D"/>
              </a:solidFill>
              <a:latin typeface="TheMix C5 SemiLight" pitchFamily="34" charset="-1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16016" y="263446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D32D4D"/>
                </a:solidFill>
                <a:latin typeface="TheMix C5 Bold" pitchFamily="34" charset="-18"/>
              </a:rPr>
              <a:t>Příroda</a:t>
            </a:r>
            <a:endParaRPr lang="cs-CZ" dirty="0">
              <a:solidFill>
                <a:srgbClr val="D32D4D"/>
              </a:solidFill>
              <a:latin typeface="TheMix C5 Bold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3003798"/>
            <a:ext cx="1800200" cy="126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Pobyt</a:t>
            </a:r>
          </a:p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v přírodě</a:t>
            </a:r>
          </a:p>
          <a:p>
            <a:pPr algn="ctr">
              <a:lnSpc>
                <a:spcPts val="1700"/>
              </a:lnSpc>
            </a:pPr>
            <a:r>
              <a:rPr lang="cs-CZ" sz="1000" dirty="0" smtClean="0">
                <a:solidFill>
                  <a:srgbClr val="961D2C"/>
                </a:solidFill>
                <a:latin typeface="TheMix C5 SemiLight" pitchFamily="34" charset="-18"/>
              </a:rPr>
              <a:t>↓↓</a:t>
            </a:r>
          </a:p>
          <a:p>
            <a:pPr algn="ctr">
              <a:lnSpc>
                <a:spcPts val="1700"/>
              </a:lnSpc>
            </a:pPr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Kladný vztah,</a:t>
            </a:r>
          </a:p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ohleduplnost,</a:t>
            </a:r>
          </a:p>
          <a:p>
            <a:pPr algn="ctr"/>
            <a:r>
              <a:rPr lang="cs-CZ" sz="1200" dirty="0" smtClean="0">
                <a:solidFill>
                  <a:srgbClr val="961D2C"/>
                </a:solidFill>
                <a:latin typeface="TheMix C5 SemiLight" pitchFamily="34" charset="-18"/>
              </a:rPr>
              <a:t>poznání</a:t>
            </a:r>
            <a:endParaRPr lang="cs-CZ" sz="1200" dirty="0">
              <a:solidFill>
                <a:srgbClr val="961D2C"/>
              </a:solidFill>
              <a:latin typeface="TheMix C5 SemiLigh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04248" y="263446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961D2C"/>
                </a:solidFill>
                <a:latin typeface="TheMix C5 Bold" pitchFamily="34" charset="-18"/>
              </a:rPr>
              <a:t>Kamarádi</a:t>
            </a:r>
            <a:endParaRPr lang="cs-CZ" dirty="0">
              <a:solidFill>
                <a:srgbClr val="961D2C"/>
              </a:solidFill>
              <a:latin typeface="TheMix C5 Bold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804248" y="3003798"/>
            <a:ext cx="1800200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Zážitky</a:t>
            </a:r>
          </a:p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s vrstevníky</a:t>
            </a:r>
          </a:p>
          <a:p>
            <a:pPr algn="ctr">
              <a:lnSpc>
                <a:spcPts val="1700"/>
              </a:lnSpc>
            </a:pPr>
            <a:r>
              <a:rPr lang="cs-CZ" sz="1050" dirty="0" smtClean="0">
                <a:solidFill>
                  <a:srgbClr val="D32D4D"/>
                </a:solidFill>
                <a:latin typeface="TheMix C5 SemiLight" pitchFamily="34" charset="-18"/>
              </a:rPr>
              <a:t>↓↓</a:t>
            </a:r>
          </a:p>
          <a:p>
            <a:pPr algn="ctr">
              <a:lnSpc>
                <a:spcPts val="1700"/>
              </a:lnSpc>
            </a:pPr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Férové chování, </a:t>
            </a:r>
          </a:p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nová přátelství,</a:t>
            </a:r>
          </a:p>
          <a:p>
            <a:pPr algn="ctr"/>
            <a:r>
              <a:rPr lang="cs-CZ" sz="1200" dirty="0" smtClean="0">
                <a:solidFill>
                  <a:srgbClr val="D32D4D"/>
                </a:solidFill>
                <a:latin typeface="TheMix C5 SemiLight" pitchFamily="34" charset="-18"/>
              </a:rPr>
              <a:t>spolupráce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33" y="1635646"/>
            <a:ext cx="770893" cy="76372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780" y="1664330"/>
            <a:ext cx="742207" cy="70635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340" y="1637439"/>
            <a:ext cx="1301552" cy="76013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003" y="1637439"/>
            <a:ext cx="1118690" cy="76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D32D4D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D32D4D"/>
              </a:solidFill>
              <a:latin typeface="SKAUT Bold" pitchFamily="50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95536" y="416190"/>
            <a:ext cx="4091940" cy="720582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/>
            <a:r>
              <a:rPr lang="cs-CZ" sz="2000" dirty="0" smtClean="0">
                <a:solidFill>
                  <a:srgbClr val="791729"/>
                </a:solidFill>
                <a:latin typeface="TheMix C5 SemiLight" pitchFamily="34" charset="-18"/>
              </a:rPr>
              <a:t>Skautská</a:t>
            </a:r>
          </a:p>
          <a:p>
            <a:pPr lvl="0" algn="l">
              <a:lnSpc>
                <a:spcPct val="90000"/>
              </a:lnSpc>
              <a:spcBef>
                <a:spcPts val="95"/>
              </a:spcBef>
            </a:pPr>
            <a:r>
              <a:rPr kumimoji="0" lang="cs-CZ" sz="2800" b="1" i="0" u="none" strike="noStrike" kern="0" cap="none" normalizeH="0" noProof="0" dirty="0" smtClean="0">
                <a:ln>
                  <a:noFill/>
                </a:ln>
                <a:solidFill>
                  <a:srgbClr val="D22C4D"/>
                </a:solidFill>
                <a:effectLst/>
                <a:uLnTx/>
                <a:uFillTx/>
                <a:latin typeface="SKAUT Bold"/>
                <a:ea typeface="+mn-ea"/>
                <a:cs typeface="SKAUT Bold"/>
              </a:rPr>
              <a:t>činnost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2454" y="2379732"/>
            <a:ext cx="1979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D32D4D"/>
                </a:solidFill>
                <a:latin typeface="TheMix C5 Bold" pitchFamily="34" charset="-18"/>
              </a:rPr>
              <a:t>Je pro všechny.</a:t>
            </a:r>
            <a:endParaRPr lang="cs-CZ" sz="2000" dirty="0">
              <a:solidFill>
                <a:srgbClr val="D32D4D"/>
              </a:solidFill>
              <a:latin typeface="TheMix C5 Bold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1880" y="285107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961D2C"/>
                </a:solidFill>
                <a:latin typeface="TheMix C5 SemiLight" pitchFamily="34" charset="-18"/>
              </a:rPr>
              <a:t>Přizpůsobená věku i potřebám</a:t>
            </a:r>
            <a:endParaRPr lang="cs-CZ" sz="1600" dirty="0">
              <a:solidFill>
                <a:srgbClr val="961D2C"/>
              </a:solidFill>
              <a:latin typeface="TheMix C5 SemiLight" pitchFamily="34" charset="-1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27784" y="237973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961D2C"/>
                </a:solidFill>
                <a:latin typeface="TheMix C5 Bold" pitchFamily="34" charset="-18"/>
              </a:rPr>
              <a:t>Je inovativní.</a:t>
            </a:r>
            <a:endParaRPr lang="cs-CZ" sz="2000" dirty="0">
              <a:solidFill>
                <a:srgbClr val="961D2C"/>
              </a:solidFill>
              <a:latin typeface="TheMix C5 Bold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627784" y="285107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D32D4D"/>
                </a:solidFill>
                <a:latin typeface="TheMix C5 SemiLight" pitchFamily="34" charset="-18"/>
              </a:rPr>
              <a:t>Používá moderní výchovné principy i technologie</a:t>
            </a:r>
            <a:endParaRPr lang="cs-CZ" sz="1600" dirty="0">
              <a:solidFill>
                <a:srgbClr val="D32D4D"/>
              </a:solidFill>
              <a:latin typeface="TheMix C5 SemiLigh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237973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D32D4D"/>
                </a:solidFill>
                <a:latin typeface="TheMix C5 Bold" pitchFamily="34" charset="-18"/>
              </a:rPr>
              <a:t>Je od srdce.</a:t>
            </a:r>
            <a:endParaRPr lang="cs-CZ" sz="2000" dirty="0">
              <a:solidFill>
                <a:srgbClr val="D32D4D"/>
              </a:solidFill>
              <a:latin typeface="TheMix C5 Bold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16016" y="285107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961D2C"/>
                </a:solidFill>
                <a:latin typeface="TheMix C5 SemiLight" pitchFamily="34" charset="-18"/>
              </a:rPr>
              <a:t>Stojí na </a:t>
            </a:r>
          </a:p>
          <a:p>
            <a:pPr algn="ctr"/>
            <a:r>
              <a:rPr lang="cs-CZ" sz="1600" dirty="0" smtClean="0">
                <a:solidFill>
                  <a:srgbClr val="961D2C"/>
                </a:solidFill>
                <a:latin typeface="TheMix C5 SemiLight" pitchFamily="34" charset="-18"/>
              </a:rPr>
              <a:t>práci tisíců dobrovolníků</a:t>
            </a:r>
            <a:endParaRPr lang="cs-CZ" sz="1600" dirty="0">
              <a:solidFill>
                <a:srgbClr val="961D2C"/>
              </a:solidFill>
              <a:latin typeface="TheMix C5 SemiLight" pitchFamily="34" charset="-18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804248" y="237973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961D2C"/>
                </a:solidFill>
                <a:latin typeface="TheMix C5 Bold" pitchFamily="34" charset="-18"/>
              </a:rPr>
              <a:t>Je prospěšná.</a:t>
            </a:r>
            <a:endParaRPr lang="cs-CZ" sz="2000" dirty="0">
              <a:solidFill>
                <a:srgbClr val="961D2C"/>
              </a:solidFill>
              <a:latin typeface="TheMix C5 Bold" pitchFamily="34" charset="-1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804248" y="285107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D32D4D"/>
                </a:solidFill>
                <a:latin typeface="TheMix C5 SemiLight" pitchFamily="34" charset="-18"/>
              </a:rPr>
              <a:t>Učí dovednostem, vede k zájmu o okolní svět</a:t>
            </a:r>
          </a:p>
        </p:txBody>
      </p:sp>
    </p:spTree>
    <p:extLst>
      <p:ext uri="{BB962C8B-B14F-4D97-AF65-F5344CB8AC3E}">
        <p14:creationId xmlns:p14="http://schemas.microsoft.com/office/powerpoint/2010/main" val="180732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7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/>
        </p:nvSpPr>
        <p:spPr bwMode="auto">
          <a:xfrm>
            <a:off x="1564360" y="1539521"/>
            <a:ext cx="1792703" cy="1617635"/>
          </a:xfrm>
          <a:custGeom>
            <a:avLst/>
            <a:gdLst>
              <a:gd name="T0" fmla="*/ 781 w 1427"/>
              <a:gd name="T1" fmla="*/ 9 h 1277"/>
              <a:gd name="T2" fmla="*/ 732 w 1427"/>
              <a:gd name="T3" fmla="*/ 11 h 1277"/>
              <a:gd name="T4" fmla="*/ 27 w 1427"/>
              <a:gd name="T5" fmla="*/ 503 h 1277"/>
              <a:gd name="T6" fmla="*/ 196 w 1427"/>
              <a:gd name="T7" fmla="*/ 1122 h 1277"/>
              <a:gd name="T8" fmla="*/ 642 w 1427"/>
              <a:gd name="T9" fmla="*/ 1277 h 1277"/>
              <a:gd name="T10" fmla="*/ 992 w 1427"/>
              <a:gd name="T11" fmla="*/ 1244 h 1277"/>
              <a:gd name="T12" fmla="*/ 1397 w 1427"/>
              <a:gd name="T13" fmla="*/ 690 h 1277"/>
              <a:gd name="T14" fmla="*/ 781 w 1427"/>
              <a:gd name="T15" fmla="*/ 9 h 1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7" h="1277">
                <a:moveTo>
                  <a:pt x="781" y="9"/>
                </a:moveTo>
                <a:cubicBezTo>
                  <a:pt x="765" y="9"/>
                  <a:pt x="749" y="10"/>
                  <a:pt x="732" y="11"/>
                </a:cubicBezTo>
                <a:cubicBezTo>
                  <a:pt x="517" y="24"/>
                  <a:pt x="104" y="0"/>
                  <a:pt x="27" y="503"/>
                </a:cubicBezTo>
                <a:cubicBezTo>
                  <a:pt x="0" y="679"/>
                  <a:pt x="22" y="935"/>
                  <a:pt x="196" y="1122"/>
                </a:cubicBezTo>
                <a:cubicBezTo>
                  <a:pt x="285" y="1217"/>
                  <a:pt x="409" y="1277"/>
                  <a:pt x="642" y="1277"/>
                </a:cubicBezTo>
                <a:cubicBezTo>
                  <a:pt x="738" y="1277"/>
                  <a:pt x="853" y="1267"/>
                  <a:pt x="992" y="1244"/>
                </a:cubicBezTo>
                <a:cubicBezTo>
                  <a:pt x="1134" y="1222"/>
                  <a:pt x="1427" y="1169"/>
                  <a:pt x="1397" y="690"/>
                </a:cubicBezTo>
                <a:cubicBezTo>
                  <a:pt x="1371" y="279"/>
                  <a:pt x="1156" y="9"/>
                  <a:pt x="781" y="9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4936916" y="-217410"/>
            <a:ext cx="1674203" cy="1519184"/>
          </a:xfrm>
          <a:custGeom>
            <a:avLst/>
            <a:gdLst>
              <a:gd name="T0" fmla="*/ 961 w 1328"/>
              <a:gd name="T1" fmla="*/ 61 h 1187"/>
              <a:gd name="T2" fmla="*/ 516 w 1328"/>
              <a:gd name="T3" fmla="*/ 0 h 1187"/>
              <a:gd name="T4" fmla="*/ 478 w 1328"/>
              <a:gd name="T5" fmla="*/ 1 h 1187"/>
              <a:gd name="T6" fmla="*/ 19 w 1328"/>
              <a:gd name="T7" fmla="*/ 420 h 1187"/>
              <a:gd name="T8" fmla="*/ 4 w 1328"/>
              <a:gd name="T9" fmla="*/ 541 h 1187"/>
              <a:gd name="T10" fmla="*/ 41 w 1328"/>
              <a:gd name="T11" fmla="*/ 833 h 1187"/>
              <a:gd name="T12" fmla="*/ 211 w 1328"/>
              <a:gd name="T13" fmla="*/ 1068 h 1187"/>
              <a:gd name="T14" fmla="*/ 472 w 1328"/>
              <a:gd name="T15" fmla="*/ 1168 h 1187"/>
              <a:gd name="T16" fmla="*/ 691 w 1328"/>
              <a:gd name="T17" fmla="*/ 1187 h 1187"/>
              <a:gd name="T18" fmla="*/ 1277 w 1328"/>
              <a:gd name="T19" fmla="*/ 762 h 1187"/>
              <a:gd name="T20" fmla="*/ 1313 w 1328"/>
              <a:gd name="T21" fmla="*/ 595 h 1187"/>
              <a:gd name="T22" fmla="*/ 961 w 1328"/>
              <a:gd name="T23" fmla="*/ 61 h 1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28" h="1187">
                <a:moveTo>
                  <a:pt x="961" y="61"/>
                </a:moveTo>
                <a:cubicBezTo>
                  <a:pt x="816" y="23"/>
                  <a:pt x="666" y="0"/>
                  <a:pt x="516" y="0"/>
                </a:cubicBezTo>
                <a:cubicBezTo>
                  <a:pt x="504" y="0"/>
                  <a:pt x="491" y="0"/>
                  <a:pt x="478" y="1"/>
                </a:cubicBezTo>
                <a:cubicBezTo>
                  <a:pt x="84" y="11"/>
                  <a:pt x="30" y="378"/>
                  <a:pt x="19" y="420"/>
                </a:cubicBezTo>
                <a:cubicBezTo>
                  <a:pt x="8" y="459"/>
                  <a:pt x="5" y="500"/>
                  <a:pt x="4" y="541"/>
                </a:cubicBezTo>
                <a:cubicBezTo>
                  <a:pt x="0" y="640"/>
                  <a:pt x="9" y="740"/>
                  <a:pt x="41" y="833"/>
                </a:cubicBezTo>
                <a:cubicBezTo>
                  <a:pt x="73" y="926"/>
                  <a:pt x="130" y="1012"/>
                  <a:pt x="211" y="1068"/>
                </a:cubicBezTo>
                <a:cubicBezTo>
                  <a:pt x="288" y="1122"/>
                  <a:pt x="380" y="1154"/>
                  <a:pt x="472" y="1168"/>
                </a:cubicBezTo>
                <a:cubicBezTo>
                  <a:pt x="542" y="1179"/>
                  <a:pt x="616" y="1187"/>
                  <a:pt x="691" y="1187"/>
                </a:cubicBezTo>
                <a:cubicBezTo>
                  <a:pt x="922" y="1187"/>
                  <a:pt x="1158" y="1107"/>
                  <a:pt x="1277" y="762"/>
                </a:cubicBezTo>
                <a:cubicBezTo>
                  <a:pt x="1296" y="708"/>
                  <a:pt x="1310" y="652"/>
                  <a:pt x="1313" y="595"/>
                </a:cubicBezTo>
                <a:cubicBezTo>
                  <a:pt x="1328" y="327"/>
                  <a:pt x="1184" y="119"/>
                  <a:pt x="961" y="61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Freeform 15"/>
          <p:cNvSpPr>
            <a:spLocks/>
          </p:cNvSpPr>
          <p:nvPr/>
        </p:nvSpPr>
        <p:spPr bwMode="auto">
          <a:xfrm>
            <a:off x="7208649" y="267494"/>
            <a:ext cx="2636100" cy="1295681"/>
          </a:xfrm>
          <a:custGeom>
            <a:avLst/>
            <a:gdLst>
              <a:gd name="T0" fmla="*/ 1257 w 1893"/>
              <a:gd name="T1" fmla="*/ 23 h 1152"/>
              <a:gd name="T2" fmla="*/ 792 w 1893"/>
              <a:gd name="T3" fmla="*/ 0 h 1152"/>
              <a:gd name="T4" fmla="*/ 8 w 1893"/>
              <a:gd name="T5" fmla="*/ 551 h 1152"/>
              <a:gd name="T6" fmla="*/ 396 w 1893"/>
              <a:gd name="T7" fmla="*/ 1123 h 1152"/>
              <a:gd name="T8" fmla="*/ 819 w 1893"/>
              <a:gd name="T9" fmla="*/ 1152 h 1152"/>
              <a:gd name="T10" fmla="*/ 1469 w 1893"/>
              <a:gd name="T11" fmla="*/ 1075 h 1152"/>
              <a:gd name="T12" fmla="*/ 1257 w 1893"/>
              <a:gd name="T13" fmla="*/ 23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93" h="1152">
                <a:moveTo>
                  <a:pt x="1257" y="23"/>
                </a:moveTo>
                <a:cubicBezTo>
                  <a:pt x="1077" y="7"/>
                  <a:pt x="923" y="0"/>
                  <a:pt x="792" y="0"/>
                </a:cubicBezTo>
                <a:cubicBezTo>
                  <a:pt x="11" y="0"/>
                  <a:pt x="16" y="260"/>
                  <a:pt x="8" y="551"/>
                </a:cubicBezTo>
                <a:cubicBezTo>
                  <a:pt x="0" y="839"/>
                  <a:pt x="112" y="1047"/>
                  <a:pt x="396" y="1123"/>
                </a:cubicBezTo>
                <a:cubicBezTo>
                  <a:pt x="460" y="1140"/>
                  <a:pt x="630" y="1152"/>
                  <a:pt x="819" y="1152"/>
                </a:cubicBezTo>
                <a:cubicBezTo>
                  <a:pt x="1066" y="1152"/>
                  <a:pt x="1346" y="1132"/>
                  <a:pt x="1469" y="1075"/>
                </a:cubicBezTo>
                <a:cubicBezTo>
                  <a:pt x="1835" y="905"/>
                  <a:pt x="1893" y="79"/>
                  <a:pt x="1257" y="23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Freeform 20"/>
          <p:cNvSpPr>
            <a:spLocks/>
          </p:cNvSpPr>
          <p:nvPr/>
        </p:nvSpPr>
        <p:spPr bwMode="auto">
          <a:xfrm>
            <a:off x="-459937" y="3021013"/>
            <a:ext cx="2194721" cy="1429107"/>
          </a:xfrm>
          <a:custGeom>
            <a:avLst/>
            <a:gdLst>
              <a:gd name="T0" fmla="*/ 826 w 1615"/>
              <a:gd name="T1" fmla="*/ 1 h 1168"/>
              <a:gd name="T2" fmla="*/ 788 w 1615"/>
              <a:gd name="T3" fmla="*/ 0 h 1168"/>
              <a:gd name="T4" fmla="*/ 284 w 1615"/>
              <a:gd name="T5" fmla="*/ 894 h 1168"/>
              <a:gd name="T6" fmla="*/ 720 w 1615"/>
              <a:gd name="T7" fmla="*/ 1158 h 1168"/>
              <a:gd name="T8" fmla="*/ 863 w 1615"/>
              <a:gd name="T9" fmla="*/ 1168 h 1168"/>
              <a:gd name="T10" fmla="*/ 1482 w 1615"/>
              <a:gd name="T11" fmla="*/ 875 h 1168"/>
              <a:gd name="T12" fmla="*/ 1540 w 1615"/>
              <a:gd name="T13" fmla="*/ 357 h 1168"/>
              <a:gd name="T14" fmla="*/ 826 w 1615"/>
              <a:gd name="T15" fmla="*/ 1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5" h="1168">
                <a:moveTo>
                  <a:pt x="826" y="1"/>
                </a:moveTo>
                <a:cubicBezTo>
                  <a:pt x="813" y="0"/>
                  <a:pt x="800" y="0"/>
                  <a:pt x="788" y="0"/>
                </a:cubicBezTo>
                <a:cubicBezTo>
                  <a:pt x="0" y="0"/>
                  <a:pt x="195" y="759"/>
                  <a:pt x="284" y="894"/>
                </a:cubicBezTo>
                <a:cubicBezTo>
                  <a:pt x="374" y="1031"/>
                  <a:pt x="537" y="1135"/>
                  <a:pt x="720" y="1158"/>
                </a:cubicBezTo>
                <a:cubicBezTo>
                  <a:pt x="768" y="1165"/>
                  <a:pt x="815" y="1168"/>
                  <a:pt x="863" y="1168"/>
                </a:cubicBezTo>
                <a:cubicBezTo>
                  <a:pt x="1032" y="1168"/>
                  <a:pt x="1298" y="1125"/>
                  <a:pt x="1482" y="875"/>
                </a:cubicBezTo>
                <a:cubicBezTo>
                  <a:pt x="1529" y="810"/>
                  <a:pt x="1615" y="672"/>
                  <a:pt x="1540" y="357"/>
                </a:cubicBezTo>
                <a:cubicBezTo>
                  <a:pt x="1526" y="298"/>
                  <a:pt x="1455" y="19"/>
                  <a:pt x="826" y="1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3723400" y="2261328"/>
            <a:ext cx="1643313" cy="1669207"/>
          </a:xfrm>
          <a:custGeom>
            <a:avLst/>
            <a:gdLst>
              <a:gd name="T0" fmla="*/ 612 w 1302"/>
              <a:gd name="T1" fmla="*/ 0 h 1325"/>
              <a:gd name="T2" fmla="*/ 550 w 1302"/>
              <a:gd name="T3" fmla="*/ 2 h 1325"/>
              <a:gd name="T4" fmla="*/ 178 w 1302"/>
              <a:gd name="T5" fmla="*/ 159 h 1325"/>
              <a:gd name="T6" fmla="*/ 18 w 1302"/>
              <a:gd name="T7" fmla="*/ 578 h 1325"/>
              <a:gd name="T8" fmla="*/ 122 w 1302"/>
              <a:gd name="T9" fmla="*/ 1095 h 1325"/>
              <a:gd name="T10" fmla="*/ 667 w 1302"/>
              <a:gd name="T11" fmla="*/ 1325 h 1325"/>
              <a:gd name="T12" fmla="*/ 1259 w 1302"/>
              <a:gd name="T13" fmla="*/ 867 h 1325"/>
              <a:gd name="T14" fmla="*/ 612 w 1302"/>
              <a:gd name="T15" fmla="*/ 0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02" h="1325">
                <a:moveTo>
                  <a:pt x="612" y="0"/>
                </a:moveTo>
                <a:cubicBezTo>
                  <a:pt x="592" y="0"/>
                  <a:pt x="571" y="1"/>
                  <a:pt x="550" y="2"/>
                </a:cubicBezTo>
                <a:cubicBezTo>
                  <a:pt x="410" y="10"/>
                  <a:pt x="271" y="66"/>
                  <a:pt x="178" y="159"/>
                </a:cubicBezTo>
                <a:cubicBezTo>
                  <a:pt x="66" y="271"/>
                  <a:pt x="33" y="428"/>
                  <a:pt x="18" y="578"/>
                </a:cubicBezTo>
                <a:cubicBezTo>
                  <a:pt x="0" y="756"/>
                  <a:pt x="10" y="945"/>
                  <a:pt x="122" y="1095"/>
                </a:cubicBezTo>
                <a:cubicBezTo>
                  <a:pt x="224" y="1232"/>
                  <a:pt x="445" y="1325"/>
                  <a:pt x="667" y="1325"/>
                </a:cubicBezTo>
                <a:cubicBezTo>
                  <a:pt x="926" y="1325"/>
                  <a:pt x="1185" y="1199"/>
                  <a:pt x="1259" y="867"/>
                </a:cubicBezTo>
                <a:cubicBezTo>
                  <a:pt x="1302" y="669"/>
                  <a:pt x="1272" y="0"/>
                  <a:pt x="612" y="0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5940152" y="1773941"/>
            <a:ext cx="1783892" cy="1576681"/>
          </a:xfrm>
          <a:custGeom>
            <a:avLst/>
            <a:gdLst>
              <a:gd name="T0" fmla="*/ 1306 w 1444"/>
              <a:gd name="T1" fmla="*/ 263 h 1276"/>
              <a:gd name="T2" fmla="*/ 787 w 1444"/>
              <a:gd name="T3" fmla="*/ 0 h 1276"/>
              <a:gd name="T4" fmla="*/ 502 w 1444"/>
              <a:gd name="T5" fmla="*/ 40 h 1276"/>
              <a:gd name="T6" fmla="*/ 166 w 1444"/>
              <a:gd name="T7" fmla="*/ 276 h 1276"/>
              <a:gd name="T8" fmla="*/ 197 w 1444"/>
              <a:gd name="T9" fmla="*/ 1039 h 1276"/>
              <a:gd name="T10" fmla="*/ 624 w 1444"/>
              <a:gd name="T11" fmla="*/ 1271 h 1276"/>
              <a:gd name="T12" fmla="*/ 732 w 1444"/>
              <a:gd name="T13" fmla="*/ 1276 h 1276"/>
              <a:gd name="T14" fmla="*/ 1226 w 1444"/>
              <a:gd name="T15" fmla="*/ 1093 h 1276"/>
              <a:gd name="T16" fmla="*/ 1306 w 1444"/>
              <a:gd name="T17" fmla="*/ 263 h 1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4" h="1276">
                <a:moveTo>
                  <a:pt x="1306" y="263"/>
                </a:moveTo>
                <a:cubicBezTo>
                  <a:pt x="1185" y="51"/>
                  <a:pt x="967" y="0"/>
                  <a:pt x="787" y="0"/>
                </a:cubicBezTo>
                <a:cubicBezTo>
                  <a:pt x="647" y="0"/>
                  <a:pt x="530" y="31"/>
                  <a:pt x="502" y="40"/>
                </a:cubicBezTo>
                <a:cubicBezTo>
                  <a:pt x="367" y="84"/>
                  <a:pt x="244" y="160"/>
                  <a:pt x="166" y="276"/>
                </a:cubicBezTo>
                <a:cubicBezTo>
                  <a:pt x="91" y="389"/>
                  <a:pt x="0" y="812"/>
                  <a:pt x="197" y="1039"/>
                </a:cubicBezTo>
                <a:cubicBezTo>
                  <a:pt x="302" y="1159"/>
                  <a:pt x="458" y="1255"/>
                  <a:pt x="624" y="1271"/>
                </a:cubicBezTo>
                <a:cubicBezTo>
                  <a:pt x="661" y="1274"/>
                  <a:pt x="697" y="1276"/>
                  <a:pt x="732" y="1276"/>
                </a:cubicBezTo>
                <a:cubicBezTo>
                  <a:pt x="969" y="1276"/>
                  <a:pt x="1151" y="1200"/>
                  <a:pt x="1226" y="1093"/>
                </a:cubicBezTo>
                <a:cubicBezTo>
                  <a:pt x="1444" y="784"/>
                  <a:pt x="1361" y="359"/>
                  <a:pt x="1306" y="263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43" name="Freeform 38"/>
          <p:cNvSpPr>
            <a:spLocks/>
          </p:cNvSpPr>
          <p:nvPr/>
        </p:nvSpPr>
        <p:spPr bwMode="auto">
          <a:xfrm>
            <a:off x="7768289" y="3273502"/>
            <a:ext cx="1691642" cy="1564902"/>
          </a:xfrm>
          <a:custGeom>
            <a:avLst/>
            <a:gdLst>
              <a:gd name="T0" fmla="*/ 258 w 1350"/>
              <a:gd name="T1" fmla="*/ 1108 h 1240"/>
              <a:gd name="T2" fmla="*/ 216 w 1350"/>
              <a:gd name="T3" fmla="*/ 216 h 1240"/>
              <a:gd name="T4" fmla="*/ 720 w 1350"/>
              <a:gd name="T5" fmla="*/ 0 h 1240"/>
              <a:gd name="T6" fmla="*/ 948 w 1350"/>
              <a:gd name="T7" fmla="*/ 21 h 1240"/>
              <a:gd name="T8" fmla="*/ 1332 w 1350"/>
              <a:gd name="T9" fmla="*/ 563 h 1240"/>
              <a:gd name="T10" fmla="*/ 1090 w 1350"/>
              <a:gd name="T11" fmla="*/ 1141 h 1240"/>
              <a:gd name="T12" fmla="*/ 726 w 1350"/>
              <a:gd name="T13" fmla="*/ 1240 h 1240"/>
              <a:gd name="T14" fmla="*/ 258 w 1350"/>
              <a:gd name="T15" fmla="*/ 1108 h 1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0" h="1240">
                <a:moveTo>
                  <a:pt x="258" y="1108"/>
                </a:moveTo>
                <a:cubicBezTo>
                  <a:pt x="87" y="955"/>
                  <a:pt x="0" y="522"/>
                  <a:pt x="216" y="216"/>
                </a:cubicBezTo>
                <a:cubicBezTo>
                  <a:pt x="279" y="126"/>
                  <a:pt x="422" y="0"/>
                  <a:pt x="720" y="0"/>
                </a:cubicBezTo>
                <a:cubicBezTo>
                  <a:pt x="796" y="0"/>
                  <a:pt x="873" y="8"/>
                  <a:pt x="948" y="21"/>
                </a:cubicBezTo>
                <a:cubicBezTo>
                  <a:pt x="1022" y="34"/>
                  <a:pt x="1308" y="153"/>
                  <a:pt x="1332" y="563"/>
                </a:cubicBezTo>
                <a:cubicBezTo>
                  <a:pt x="1350" y="885"/>
                  <a:pt x="1151" y="1090"/>
                  <a:pt x="1090" y="1141"/>
                </a:cubicBezTo>
                <a:cubicBezTo>
                  <a:pt x="1009" y="1209"/>
                  <a:pt x="870" y="1240"/>
                  <a:pt x="726" y="1240"/>
                </a:cubicBezTo>
                <a:cubicBezTo>
                  <a:pt x="542" y="1240"/>
                  <a:pt x="349" y="1191"/>
                  <a:pt x="258" y="1108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" name="Freeform 42"/>
          <p:cNvSpPr>
            <a:spLocks/>
          </p:cNvSpPr>
          <p:nvPr/>
        </p:nvSpPr>
        <p:spPr bwMode="auto">
          <a:xfrm>
            <a:off x="5092322" y="3829437"/>
            <a:ext cx="2493963" cy="1647826"/>
          </a:xfrm>
          <a:custGeom>
            <a:avLst/>
            <a:gdLst>
              <a:gd name="T0" fmla="*/ 1189 w 2002"/>
              <a:gd name="T1" fmla="*/ 14 h 1321"/>
              <a:gd name="T2" fmla="*/ 999 w 2002"/>
              <a:gd name="T3" fmla="*/ 0 h 1321"/>
              <a:gd name="T4" fmla="*/ 47 w 2002"/>
              <a:gd name="T5" fmla="*/ 757 h 1321"/>
              <a:gd name="T6" fmla="*/ 254 w 2002"/>
              <a:gd name="T7" fmla="*/ 1147 h 1321"/>
              <a:gd name="T8" fmla="*/ 807 w 2002"/>
              <a:gd name="T9" fmla="*/ 1314 h 1321"/>
              <a:gd name="T10" fmla="*/ 981 w 2002"/>
              <a:gd name="T11" fmla="*/ 1321 h 1321"/>
              <a:gd name="T12" fmla="*/ 1489 w 2002"/>
              <a:gd name="T13" fmla="*/ 1206 h 1321"/>
              <a:gd name="T14" fmla="*/ 1189 w 2002"/>
              <a:gd name="T15" fmla="*/ 14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02" h="1321">
                <a:moveTo>
                  <a:pt x="1189" y="14"/>
                </a:moveTo>
                <a:cubicBezTo>
                  <a:pt x="1142" y="6"/>
                  <a:pt x="1076" y="0"/>
                  <a:pt x="999" y="0"/>
                </a:cubicBezTo>
                <a:cubicBezTo>
                  <a:pt x="629" y="0"/>
                  <a:pt x="0" y="132"/>
                  <a:pt x="47" y="757"/>
                </a:cubicBezTo>
                <a:cubicBezTo>
                  <a:pt x="59" y="910"/>
                  <a:pt x="134" y="1051"/>
                  <a:pt x="254" y="1147"/>
                </a:cubicBezTo>
                <a:cubicBezTo>
                  <a:pt x="403" y="1264"/>
                  <a:pt x="610" y="1298"/>
                  <a:pt x="807" y="1314"/>
                </a:cubicBezTo>
                <a:cubicBezTo>
                  <a:pt x="864" y="1319"/>
                  <a:pt x="923" y="1321"/>
                  <a:pt x="981" y="1321"/>
                </a:cubicBezTo>
                <a:cubicBezTo>
                  <a:pt x="1161" y="1321"/>
                  <a:pt x="1339" y="1294"/>
                  <a:pt x="1489" y="1206"/>
                </a:cubicBezTo>
                <a:cubicBezTo>
                  <a:pt x="1880" y="974"/>
                  <a:pt x="2002" y="157"/>
                  <a:pt x="1189" y="14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9" name="Freeform 46"/>
          <p:cNvSpPr>
            <a:spLocks/>
          </p:cNvSpPr>
          <p:nvPr/>
        </p:nvSpPr>
        <p:spPr bwMode="auto">
          <a:xfrm>
            <a:off x="1733042" y="4151422"/>
            <a:ext cx="2038857" cy="1156052"/>
          </a:xfrm>
          <a:custGeom>
            <a:avLst/>
            <a:gdLst>
              <a:gd name="T0" fmla="*/ 1172 w 1520"/>
              <a:gd name="T1" fmla="*/ 54 h 885"/>
              <a:gd name="T2" fmla="*/ 749 w 1520"/>
              <a:gd name="T3" fmla="*/ 0 h 885"/>
              <a:gd name="T4" fmla="*/ 314 w 1520"/>
              <a:gd name="T5" fmla="*/ 57 h 885"/>
              <a:gd name="T6" fmla="*/ 124 w 1520"/>
              <a:gd name="T7" fmla="*/ 138 h 885"/>
              <a:gd name="T8" fmla="*/ 20 w 1520"/>
              <a:gd name="T9" fmla="*/ 296 h 885"/>
              <a:gd name="T10" fmla="*/ 7 w 1520"/>
              <a:gd name="T11" fmla="*/ 373 h 885"/>
              <a:gd name="T12" fmla="*/ 48 w 1520"/>
              <a:gd name="T13" fmla="*/ 609 h 885"/>
              <a:gd name="T14" fmla="*/ 216 w 1520"/>
              <a:gd name="T15" fmla="*/ 765 h 885"/>
              <a:gd name="T16" fmla="*/ 436 w 1520"/>
              <a:gd name="T17" fmla="*/ 838 h 885"/>
              <a:gd name="T18" fmla="*/ 874 w 1520"/>
              <a:gd name="T19" fmla="*/ 885 h 885"/>
              <a:gd name="T20" fmla="*/ 1064 w 1520"/>
              <a:gd name="T21" fmla="*/ 876 h 885"/>
              <a:gd name="T22" fmla="*/ 1424 w 1520"/>
              <a:gd name="T23" fmla="*/ 724 h 885"/>
              <a:gd name="T24" fmla="*/ 1490 w 1520"/>
              <a:gd name="T25" fmla="*/ 567 h 885"/>
              <a:gd name="T26" fmla="*/ 1425 w 1520"/>
              <a:gd name="T27" fmla="*/ 186 h 885"/>
              <a:gd name="T28" fmla="*/ 1172 w 1520"/>
              <a:gd name="T29" fmla="*/ 54 h 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20" h="885">
                <a:moveTo>
                  <a:pt x="1172" y="54"/>
                </a:moveTo>
                <a:cubicBezTo>
                  <a:pt x="1034" y="18"/>
                  <a:pt x="891" y="0"/>
                  <a:pt x="749" y="0"/>
                </a:cubicBezTo>
                <a:cubicBezTo>
                  <a:pt x="602" y="0"/>
                  <a:pt x="456" y="19"/>
                  <a:pt x="314" y="57"/>
                </a:cubicBezTo>
                <a:cubicBezTo>
                  <a:pt x="247" y="75"/>
                  <a:pt x="180" y="97"/>
                  <a:pt x="124" y="138"/>
                </a:cubicBezTo>
                <a:cubicBezTo>
                  <a:pt x="72" y="176"/>
                  <a:pt x="30" y="233"/>
                  <a:pt x="20" y="296"/>
                </a:cubicBezTo>
                <a:cubicBezTo>
                  <a:pt x="13" y="321"/>
                  <a:pt x="9" y="347"/>
                  <a:pt x="7" y="373"/>
                </a:cubicBezTo>
                <a:cubicBezTo>
                  <a:pt x="0" y="454"/>
                  <a:pt x="10" y="538"/>
                  <a:pt x="48" y="609"/>
                </a:cubicBezTo>
                <a:cubicBezTo>
                  <a:pt x="86" y="677"/>
                  <a:pt x="148" y="729"/>
                  <a:pt x="216" y="765"/>
                </a:cubicBezTo>
                <a:cubicBezTo>
                  <a:pt x="285" y="801"/>
                  <a:pt x="360" y="822"/>
                  <a:pt x="436" y="838"/>
                </a:cubicBezTo>
                <a:cubicBezTo>
                  <a:pt x="580" y="869"/>
                  <a:pt x="727" y="885"/>
                  <a:pt x="874" y="885"/>
                </a:cubicBezTo>
                <a:cubicBezTo>
                  <a:pt x="938" y="885"/>
                  <a:pt x="1001" y="882"/>
                  <a:pt x="1064" y="876"/>
                </a:cubicBezTo>
                <a:cubicBezTo>
                  <a:pt x="1198" y="864"/>
                  <a:pt x="1343" y="831"/>
                  <a:pt x="1424" y="724"/>
                </a:cubicBezTo>
                <a:cubicBezTo>
                  <a:pt x="1458" y="678"/>
                  <a:pt x="1477" y="623"/>
                  <a:pt x="1490" y="567"/>
                </a:cubicBezTo>
                <a:cubicBezTo>
                  <a:pt x="1520" y="437"/>
                  <a:pt x="1513" y="286"/>
                  <a:pt x="1425" y="186"/>
                </a:cubicBezTo>
                <a:cubicBezTo>
                  <a:pt x="1361" y="113"/>
                  <a:pt x="1265" y="78"/>
                  <a:pt x="1172" y="54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1560180" y="416190"/>
            <a:ext cx="4091940" cy="720582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/>
            <a:r>
              <a:rPr lang="cs-CZ" sz="2000" dirty="0" smtClean="0">
                <a:solidFill>
                  <a:schemeClr val="bg1"/>
                </a:solidFill>
                <a:latin typeface="TheMix C5 SemiLight" pitchFamily="34" charset="-18"/>
              </a:rPr>
              <a:t>Junák – český skaut</a:t>
            </a:r>
          </a:p>
          <a:p>
            <a:pPr lvl="0" algn="l">
              <a:lnSpc>
                <a:spcPct val="90000"/>
              </a:lnSpc>
              <a:spcBef>
                <a:spcPts val="95"/>
              </a:spcBef>
            </a:pPr>
            <a:r>
              <a:rPr kumimoji="0" lang="cs-CZ" sz="2800" b="1" i="0" u="none" strike="noStrike" kern="0" cap="none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KAUT Bold"/>
                <a:ea typeface="+mn-ea"/>
                <a:cs typeface="SKAUT Bold"/>
              </a:rPr>
              <a:t>V roce </a:t>
            </a:r>
            <a:r>
              <a:rPr kumimoji="0" lang="cs-CZ" sz="2800" b="1" i="0" u="none" strike="noStrike" kern="0" cap="none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KAUT Bold"/>
                <a:ea typeface="+mn-ea"/>
                <a:cs typeface="SKAUT Bold"/>
              </a:rPr>
              <a:t>2019</a:t>
            </a:r>
            <a:endParaRPr kumimoji="0" lang="cs-CZ" sz="2800" b="1" i="0" u="none" strike="noStrike" kern="0" cap="none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KAUT Bold"/>
              <a:ea typeface="+mn-ea"/>
              <a:cs typeface="SKAUT Bold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8" y="319865"/>
            <a:ext cx="879949" cy="1099757"/>
          </a:xfrm>
          <a:prstGeom prst="rect">
            <a:avLst/>
          </a:prstGeom>
        </p:spPr>
      </p:pic>
      <p:sp>
        <p:nvSpPr>
          <p:cNvPr id="26" name="Freeform 21"/>
          <p:cNvSpPr>
            <a:spLocks/>
          </p:cNvSpPr>
          <p:nvPr/>
        </p:nvSpPr>
        <p:spPr bwMode="auto">
          <a:xfrm>
            <a:off x="731837" y="433863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B26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" name="Freeform 27"/>
          <p:cNvSpPr>
            <a:spLocks/>
          </p:cNvSpPr>
          <p:nvPr/>
        </p:nvSpPr>
        <p:spPr bwMode="auto">
          <a:xfrm>
            <a:off x="4714876" y="81438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B26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2" name="Freeform 28"/>
          <p:cNvSpPr>
            <a:spLocks/>
          </p:cNvSpPr>
          <p:nvPr/>
        </p:nvSpPr>
        <p:spPr bwMode="auto">
          <a:xfrm>
            <a:off x="4714876" y="87471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B26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0" name="Obdélník 49"/>
          <p:cNvSpPr/>
          <p:nvPr/>
        </p:nvSpPr>
        <p:spPr>
          <a:xfrm>
            <a:off x="1828441" y="2763619"/>
            <a:ext cx="12778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letních táborů</a:t>
            </a:r>
            <a:endParaRPr lang="cs-CZ" sz="11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1828441" y="2364643"/>
            <a:ext cx="1277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1</a:t>
            </a:r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 </a:t>
            </a:r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076</a:t>
            </a:r>
            <a:endParaRPr lang="cs-CZ" sz="28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141500" y="3795886"/>
            <a:ext cx="12778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dětí na táborech</a:t>
            </a:r>
            <a:endParaRPr lang="cs-CZ" sz="11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-24829" y="3396910"/>
            <a:ext cx="1616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32</a:t>
            </a:r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 </a:t>
            </a:r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000+</a:t>
            </a:r>
            <a:endParaRPr lang="cs-CZ" sz="28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2110891" y="4674535"/>
            <a:ext cx="1277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vedoucích </a:t>
            </a:r>
          </a:p>
          <a:p>
            <a:pPr algn="ct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na táborech</a:t>
            </a:r>
            <a:endParaRPr lang="cs-CZ" sz="11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1944562" y="4275559"/>
            <a:ext cx="1616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8</a:t>
            </a:r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 </a:t>
            </a:r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500</a:t>
            </a:r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+</a:t>
            </a:r>
            <a:endParaRPr lang="cs-CZ" sz="2800" dirty="0">
              <a:solidFill>
                <a:srgbClr val="B26500"/>
              </a:solidFill>
              <a:latin typeface="SKAUT Bold" pitchFamily="50" charset="0"/>
            </a:endParaRPr>
          </a:p>
        </p:txBody>
      </p:sp>
      <p:grpSp>
        <p:nvGrpSpPr>
          <p:cNvPr id="91" name="Skupina 90"/>
          <p:cNvGrpSpPr/>
          <p:nvPr/>
        </p:nvGrpSpPr>
        <p:grpSpPr>
          <a:xfrm>
            <a:off x="2092325" y="1952625"/>
            <a:ext cx="365126" cy="373063"/>
            <a:chOff x="2092325" y="1952625"/>
            <a:chExt cx="365126" cy="373063"/>
          </a:xfrm>
        </p:grpSpPr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2097088" y="2233613"/>
              <a:ext cx="352425" cy="92075"/>
            </a:xfrm>
            <a:custGeom>
              <a:avLst/>
              <a:gdLst>
                <a:gd name="T0" fmla="*/ 120 w 294"/>
                <a:gd name="T1" fmla="*/ 39 h 77"/>
                <a:gd name="T2" fmla="*/ 176 w 294"/>
                <a:gd name="T3" fmla="*/ 39 h 77"/>
                <a:gd name="T4" fmla="*/ 290 w 294"/>
                <a:gd name="T5" fmla="*/ 4 h 77"/>
                <a:gd name="T6" fmla="*/ 294 w 294"/>
                <a:gd name="T7" fmla="*/ 7 h 77"/>
                <a:gd name="T8" fmla="*/ 293 w 294"/>
                <a:gd name="T9" fmla="*/ 8 h 77"/>
                <a:gd name="T10" fmla="*/ 268 w 294"/>
                <a:gd name="T11" fmla="*/ 35 h 77"/>
                <a:gd name="T12" fmla="*/ 174 w 294"/>
                <a:gd name="T13" fmla="*/ 68 h 77"/>
                <a:gd name="T14" fmla="*/ 122 w 294"/>
                <a:gd name="T15" fmla="*/ 68 h 77"/>
                <a:gd name="T16" fmla="*/ 28 w 294"/>
                <a:gd name="T17" fmla="*/ 35 h 77"/>
                <a:gd name="T18" fmla="*/ 0 w 294"/>
                <a:gd name="T19" fmla="*/ 2 h 77"/>
                <a:gd name="T20" fmla="*/ 4 w 294"/>
                <a:gd name="T21" fmla="*/ 0 h 77"/>
                <a:gd name="T22" fmla="*/ 4 w 294"/>
                <a:gd name="T23" fmla="*/ 0 h 77"/>
                <a:gd name="T24" fmla="*/ 120 w 294"/>
                <a:gd name="T25" fmla="*/ 3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4" h="77">
                  <a:moveTo>
                    <a:pt x="120" y="39"/>
                  </a:moveTo>
                  <a:cubicBezTo>
                    <a:pt x="132" y="43"/>
                    <a:pt x="156" y="46"/>
                    <a:pt x="176" y="39"/>
                  </a:cubicBezTo>
                  <a:cubicBezTo>
                    <a:pt x="290" y="4"/>
                    <a:pt x="290" y="4"/>
                    <a:pt x="290" y="4"/>
                  </a:cubicBezTo>
                  <a:cubicBezTo>
                    <a:pt x="292" y="4"/>
                    <a:pt x="294" y="6"/>
                    <a:pt x="294" y="7"/>
                  </a:cubicBezTo>
                  <a:cubicBezTo>
                    <a:pt x="294" y="8"/>
                    <a:pt x="294" y="8"/>
                    <a:pt x="293" y="8"/>
                  </a:cubicBezTo>
                  <a:cubicBezTo>
                    <a:pt x="290" y="17"/>
                    <a:pt x="284" y="29"/>
                    <a:pt x="268" y="35"/>
                  </a:cubicBezTo>
                  <a:cubicBezTo>
                    <a:pt x="174" y="68"/>
                    <a:pt x="174" y="68"/>
                    <a:pt x="174" y="68"/>
                  </a:cubicBezTo>
                  <a:cubicBezTo>
                    <a:pt x="174" y="68"/>
                    <a:pt x="148" y="77"/>
                    <a:pt x="122" y="68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5"/>
                    <a:pt x="5" y="27"/>
                    <a:pt x="0" y="2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120" y="39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2092325" y="2132013"/>
              <a:ext cx="50800" cy="42863"/>
            </a:xfrm>
            <a:custGeom>
              <a:avLst/>
              <a:gdLst>
                <a:gd name="T0" fmla="*/ 1 w 42"/>
                <a:gd name="T1" fmla="*/ 3 h 36"/>
                <a:gd name="T2" fmla="*/ 5 w 42"/>
                <a:gd name="T3" fmla="*/ 1 h 36"/>
                <a:gd name="T4" fmla="*/ 5 w 42"/>
                <a:gd name="T5" fmla="*/ 1 h 36"/>
                <a:gd name="T6" fmla="*/ 40 w 42"/>
                <a:gd name="T7" fmla="*/ 13 h 36"/>
                <a:gd name="T8" fmla="*/ 42 w 42"/>
                <a:gd name="T9" fmla="*/ 16 h 36"/>
                <a:gd name="T10" fmla="*/ 42 w 42"/>
                <a:gd name="T11" fmla="*/ 33 h 36"/>
                <a:gd name="T12" fmla="*/ 39 w 42"/>
                <a:gd name="T13" fmla="*/ 36 h 36"/>
                <a:gd name="T14" fmla="*/ 38 w 42"/>
                <a:gd name="T15" fmla="*/ 36 h 36"/>
                <a:gd name="T16" fmla="*/ 2 w 42"/>
                <a:gd name="T17" fmla="*/ 24 h 36"/>
                <a:gd name="T18" fmla="*/ 0 w 42"/>
                <a:gd name="T19" fmla="*/ 21 h 36"/>
                <a:gd name="T20" fmla="*/ 1 w 42"/>
                <a:gd name="T21" fmla="*/ 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36">
                  <a:moveTo>
                    <a:pt x="1" y="3"/>
                  </a:moveTo>
                  <a:cubicBezTo>
                    <a:pt x="1" y="2"/>
                    <a:pt x="3" y="0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1" y="13"/>
                    <a:pt x="42" y="14"/>
                    <a:pt x="42" y="1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2" y="34"/>
                    <a:pt x="41" y="36"/>
                    <a:pt x="39" y="36"/>
                  </a:cubicBezTo>
                  <a:cubicBezTo>
                    <a:pt x="39" y="36"/>
                    <a:pt x="38" y="36"/>
                    <a:pt x="38" y="36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1" y="23"/>
                    <a:pt x="0" y="22"/>
                    <a:pt x="0" y="21"/>
                  </a:cubicBezTo>
                  <a:cubicBezTo>
                    <a:pt x="0" y="15"/>
                    <a:pt x="0" y="9"/>
                    <a:pt x="1" y="3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2093913" y="2165350"/>
              <a:ext cx="49213" cy="41275"/>
            </a:xfrm>
            <a:custGeom>
              <a:avLst/>
              <a:gdLst>
                <a:gd name="T0" fmla="*/ 0 w 41"/>
                <a:gd name="T1" fmla="*/ 2 h 35"/>
                <a:gd name="T2" fmla="*/ 4 w 41"/>
                <a:gd name="T3" fmla="*/ 0 h 35"/>
                <a:gd name="T4" fmla="*/ 39 w 41"/>
                <a:gd name="T5" fmla="*/ 12 h 35"/>
                <a:gd name="T6" fmla="*/ 41 w 41"/>
                <a:gd name="T7" fmla="*/ 15 h 35"/>
                <a:gd name="T8" fmla="*/ 41 w 41"/>
                <a:gd name="T9" fmla="*/ 32 h 35"/>
                <a:gd name="T10" fmla="*/ 38 w 41"/>
                <a:gd name="T11" fmla="*/ 35 h 35"/>
                <a:gd name="T12" fmla="*/ 37 w 41"/>
                <a:gd name="T13" fmla="*/ 35 h 35"/>
                <a:gd name="T14" fmla="*/ 3 w 41"/>
                <a:gd name="T15" fmla="*/ 24 h 35"/>
                <a:gd name="T16" fmla="*/ 1 w 41"/>
                <a:gd name="T17" fmla="*/ 21 h 35"/>
                <a:gd name="T18" fmla="*/ 0 w 41"/>
                <a:gd name="T19" fmla="*/ 4 h 35"/>
                <a:gd name="T20" fmla="*/ 0 w 41"/>
                <a:gd name="T2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35">
                  <a:moveTo>
                    <a:pt x="0" y="2"/>
                  </a:moveTo>
                  <a:cubicBezTo>
                    <a:pt x="1" y="0"/>
                    <a:pt x="3" y="0"/>
                    <a:pt x="4" y="0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40" y="13"/>
                    <a:pt x="41" y="14"/>
                    <a:pt x="41" y="15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1" y="34"/>
                    <a:pt x="40" y="35"/>
                    <a:pt x="38" y="35"/>
                  </a:cubicBezTo>
                  <a:cubicBezTo>
                    <a:pt x="38" y="35"/>
                    <a:pt x="37" y="35"/>
                    <a:pt x="37" y="35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23"/>
                    <a:pt x="1" y="22"/>
                    <a:pt x="1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2095500" y="2198688"/>
              <a:ext cx="47625" cy="42863"/>
            </a:xfrm>
            <a:custGeom>
              <a:avLst/>
              <a:gdLst>
                <a:gd name="T0" fmla="*/ 0 w 39"/>
                <a:gd name="T1" fmla="*/ 2 h 35"/>
                <a:gd name="T2" fmla="*/ 3 w 39"/>
                <a:gd name="T3" fmla="*/ 1 h 35"/>
                <a:gd name="T4" fmla="*/ 37 w 39"/>
                <a:gd name="T5" fmla="*/ 12 h 35"/>
                <a:gd name="T6" fmla="*/ 39 w 39"/>
                <a:gd name="T7" fmla="*/ 15 h 35"/>
                <a:gd name="T8" fmla="*/ 39 w 39"/>
                <a:gd name="T9" fmla="*/ 32 h 35"/>
                <a:gd name="T10" fmla="*/ 36 w 39"/>
                <a:gd name="T11" fmla="*/ 35 h 35"/>
                <a:gd name="T12" fmla="*/ 35 w 39"/>
                <a:gd name="T13" fmla="*/ 35 h 35"/>
                <a:gd name="T14" fmla="*/ 3 w 39"/>
                <a:gd name="T15" fmla="*/ 24 h 35"/>
                <a:gd name="T16" fmla="*/ 1 w 39"/>
                <a:gd name="T17" fmla="*/ 21 h 35"/>
                <a:gd name="T18" fmla="*/ 0 w 39"/>
                <a:gd name="T19" fmla="*/ 4 h 35"/>
                <a:gd name="T20" fmla="*/ 0 w 39"/>
                <a:gd name="T2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" h="35">
                  <a:moveTo>
                    <a:pt x="0" y="2"/>
                  </a:moveTo>
                  <a:cubicBezTo>
                    <a:pt x="1" y="1"/>
                    <a:pt x="2" y="0"/>
                    <a:pt x="3" y="1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8" y="12"/>
                    <a:pt x="39" y="14"/>
                    <a:pt x="39" y="15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9" y="34"/>
                    <a:pt x="38" y="35"/>
                    <a:pt x="36" y="35"/>
                  </a:cubicBezTo>
                  <a:cubicBezTo>
                    <a:pt x="36" y="35"/>
                    <a:pt x="35" y="35"/>
                    <a:pt x="35" y="35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24"/>
                    <a:pt x="1" y="23"/>
                    <a:pt x="1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2201863" y="2136775"/>
              <a:ext cx="255588" cy="84138"/>
            </a:xfrm>
            <a:custGeom>
              <a:avLst/>
              <a:gdLst>
                <a:gd name="T0" fmla="*/ 33 w 213"/>
                <a:gd name="T1" fmla="*/ 37 h 70"/>
                <a:gd name="T2" fmla="*/ 89 w 213"/>
                <a:gd name="T3" fmla="*/ 38 h 70"/>
                <a:gd name="T4" fmla="*/ 209 w 213"/>
                <a:gd name="T5" fmla="*/ 1 h 70"/>
                <a:gd name="T6" fmla="*/ 212 w 213"/>
                <a:gd name="T7" fmla="*/ 3 h 70"/>
                <a:gd name="T8" fmla="*/ 212 w 213"/>
                <a:gd name="T9" fmla="*/ 3 h 70"/>
                <a:gd name="T10" fmla="*/ 212 w 213"/>
                <a:gd name="T11" fmla="*/ 22 h 70"/>
                <a:gd name="T12" fmla="*/ 210 w 213"/>
                <a:gd name="T13" fmla="*/ 24 h 70"/>
                <a:gd name="T14" fmla="*/ 89 w 213"/>
                <a:gd name="T15" fmla="*/ 62 h 70"/>
                <a:gd name="T16" fmla="*/ 33 w 213"/>
                <a:gd name="T17" fmla="*/ 61 h 70"/>
                <a:gd name="T18" fmla="*/ 2 w 213"/>
                <a:gd name="T19" fmla="*/ 50 h 70"/>
                <a:gd name="T20" fmla="*/ 0 w 213"/>
                <a:gd name="T21" fmla="*/ 47 h 70"/>
                <a:gd name="T22" fmla="*/ 0 w 213"/>
                <a:gd name="T23" fmla="*/ 30 h 70"/>
                <a:gd name="T24" fmla="*/ 3 w 213"/>
                <a:gd name="T25" fmla="*/ 27 h 70"/>
                <a:gd name="T26" fmla="*/ 4 w 213"/>
                <a:gd name="T27" fmla="*/ 27 h 70"/>
                <a:gd name="T28" fmla="*/ 33 w 213"/>
                <a:gd name="T29" fmla="*/ 3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3" h="70">
                  <a:moveTo>
                    <a:pt x="33" y="37"/>
                  </a:moveTo>
                  <a:cubicBezTo>
                    <a:pt x="43" y="40"/>
                    <a:pt x="67" y="44"/>
                    <a:pt x="89" y="38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210" y="0"/>
                    <a:pt x="212" y="1"/>
                    <a:pt x="212" y="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3" y="9"/>
                    <a:pt x="213" y="13"/>
                    <a:pt x="212" y="22"/>
                  </a:cubicBezTo>
                  <a:cubicBezTo>
                    <a:pt x="212" y="23"/>
                    <a:pt x="211" y="24"/>
                    <a:pt x="210" y="24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61" y="70"/>
                    <a:pt x="34" y="61"/>
                    <a:pt x="33" y="61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0"/>
                    <a:pt x="0" y="49"/>
                    <a:pt x="0" y="4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9"/>
                    <a:pt x="1" y="27"/>
                    <a:pt x="3" y="27"/>
                  </a:cubicBezTo>
                  <a:cubicBezTo>
                    <a:pt x="4" y="27"/>
                    <a:pt x="4" y="27"/>
                    <a:pt x="4" y="27"/>
                  </a:cubicBezTo>
                  <a:lnTo>
                    <a:pt x="33" y="37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2201863" y="2170113"/>
              <a:ext cx="254000" cy="84138"/>
            </a:xfrm>
            <a:custGeom>
              <a:avLst/>
              <a:gdLst>
                <a:gd name="T0" fmla="*/ 33 w 212"/>
                <a:gd name="T1" fmla="*/ 36 h 70"/>
                <a:gd name="T2" fmla="*/ 89 w 212"/>
                <a:gd name="T3" fmla="*/ 37 h 70"/>
                <a:gd name="T4" fmla="*/ 208 w 212"/>
                <a:gd name="T5" fmla="*/ 1 h 70"/>
                <a:gd name="T6" fmla="*/ 211 w 212"/>
                <a:gd name="T7" fmla="*/ 3 h 70"/>
                <a:gd name="T8" fmla="*/ 212 w 212"/>
                <a:gd name="T9" fmla="*/ 4 h 70"/>
                <a:gd name="T10" fmla="*/ 210 w 212"/>
                <a:gd name="T11" fmla="*/ 22 h 70"/>
                <a:gd name="T12" fmla="*/ 208 w 212"/>
                <a:gd name="T13" fmla="*/ 24 h 70"/>
                <a:gd name="T14" fmla="*/ 89 w 212"/>
                <a:gd name="T15" fmla="*/ 61 h 70"/>
                <a:gd name="T16" fmla="*/ 33 w 212"/>
                <a:gd name="T17" fmla="*/ 60 h 70"/>
                <a:gd name="T18" fmla="*/ 2 w 212"/>
                <a:gd name="T19" fmla="*/ 50 h 70"/>
                <a:gd name="T20" fmla="*/ 0 w 212"/>
                <a:gd name="T21" fmla="*/ 47 h 70"/>
                <a:gd name="T22" fmla="*/ 0 w 212"/>
                <a:gd name="T23" fmla="*/ 30 h 70"/>
                <a:gd name="T24" fmla="*/ 3 w 212"/>
                <a:gd name="T25" fmla="*/ 27 h 70"/>
                <a:gd name="T26" fmla="*/ 4 w 212"/>
                <a:gd name="T27" fmla="*/ 27 h 70"/>
                <a:gd name="T28" fmla="*/ 33 w 212"/>
                <a:gd name="T29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2" h="70">
                  <a:moveTo>
                    <a:pt x="33" y="36"/>
                  </a:moveTo>
                  <a:cubicBezTo>
                    <a:pt x="45" y="41"/>
                    <a:pt x="69" y="43"/>
                    <a:pt x="89" y="37"/>
                  </a:cubicBezTo>
                  <a:cubicBezTo>
                    <a:pt x="208" y="1"/>
                    <a:pt x="208" y="1"/>
                    <a:pt x="208" y="1"/>
                  </a:cubicBezTo>
                  <a:cubicBezTo>
                    <a:pt x="209" y="0"/>
                    <a:pt x="211" y="1"/>
                    <a:pt x="211" y="3"/>
                  </a:cubicBezTo>
                  <a:cubicBezTo>
                    <a:pt x="211" y="3"/>
                    <a:pt x="212" y="3"/>
                    <a:pt x="212" y="4"/>
                  </a:cubicBezTo>
                  <a:cubicBezTo>
                    <a:pt x="210" y="22"/>
                    <a:pt x="210" y="22"/>
                    <a:pt x="210" y="22"/>
                  </a:cubicBezTo>
                  <a:cubicBezTo>
                    <a:pt x="210" y="23"/>
                    <a:pt x="209" y="24"/>
                    <a:pt x="208" y="24"/>
                  </a:cubicBezTo>
                  <a:cubicBezTo>
                    <a:pt x="89" y="61"/>
                    <a:pt x="89" y="61"/>
                    <a:pt x="89" y="61"/>
                  </a:cubicBezTo>
                  <a:cubicBezTo>
                    <a:pt x="61" y="70"/>
                    <a:pt x="34" y="60"/>
                    <a:pt x="33" y="60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49"/>
                    <a:pt x="0" y="48"/>
                    <a:pt x="0" y="4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8"/>
                    <a:pt x="1" y="27"/>
                    <a:pt x="3" y="27"/>
                  </a:cubicBezTo>
                  <a:cubicBezTo>
                    <a:pt x="4" y="27"/>
                    <a:pt x="4" y="27"/>
                    <a:pt x="4" y="27"/>
                  </a:cubicBezTo>
                  <a:lnTo>
                    <a:pt x="33" y="36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2201863" y="2203450"/>
              <a:ext cx="252413" cy="82550"/>
            </a:xfrm>
            <a:custGeom>
              <a:avLst/>
              <a:gdLst>
                <a:gd name="T0" fmla="*/ 33 w 210"/>
                <a:gd name="T1" fmla="*/ 36 h 69"/>
                <a:gd name="T2" fmla="*/ 89 w 210"/>
                <a:gd name="T3" fmla="*/ 37 h 69"/>
                <a:gd name="T4" fmla="*/ 206 w 210"/>
                <a:gd name="T5" fmla="*/ 1 h 69"/>
                <a:gd name="T6" fmla="*/ 210 w 210"/>
                <a:gd name="T7" fmla="*/ 3 h 69"/>
                <a:gd name="T8" fmla="*/ 210 w 210"/>
                <a:gd name="T9" fmla="*/ 4 h 69"/>
                <a:gd name="T10" fmla="*/ 209 w 210"/>
                <a:gd name="T11" fmla="*/ 22 h 69"/>
                <a:gd name="T12" fmla="*/ 207 w 210"/>
                <a:gd name="T13" fmla="*/ 24 h 69"/>
                <a:gd name="T14" fmla="*/ 89 w 210"/>
                <a:gd name="T15" fmla="*/ 61 h 69"/>
                <a:gd name="T16" fmla="*/ 33 w 210"/>
                <a:gd name="T17" fmla="*/ 60 h 69"/>
                <a:gd name="T18" fmla="*/ 2 w 210"/>
                <a:gd name="T19" fmla="*/ 49 h 69"/>
                <a:gd name="T20" fmla="*/ 0 w 210"/>
                <a:gd name="T21" fmla="*/ 46 h 69"/>
                <a:gd name="T22" fmla="*/ 0 w 210"/>
                <a:gd name="T23" fmla="*/ 30 h 69"/>
                <a:gd name="T24" fmla="*/ 3 w 210"/>
                <a:gd name="T25" fmla="*/ 26 h 69"/>
                <a:gd name="T26" fmla="*/ 4 w 210"/>
                <a:gd name="T27" fmla="*/ 26 h 69"/>
                <a:gd name="T28" fmla="*/ 33 w 210"/>
                <a:gd name="T2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0" h="69">
                  <a:moveTo>
                    <a:pt x="33" y="36"/>
                  </a:moveTo>
                  <a:cubicBezTo>
                    <a:pt x="41" y="39"/>
                    <a:pt x="66" y="44"/>
                    <a:pt x="89" y="37"/>
                  </a:cubicBezTo>
                  <a:cubicBezTo>
                    <a:pt x="206" y="1"/>
                    <a:pt x="206" y="1"/>
                    <a:pt x="206" y="1"/>
                  </a:cubicBezTo>
                  <a:cubicBezTo>
                    <a:pt x="208" y="0"/>
                    <a:pt x="209" y="1"/>
                    <a:pt x="210" y="3"/>
                  </a:cubicBezTo>
                  <a:cubicBezTo>
                    <a:pt x="210" y="3"/>
                    <a:pt x="210" y="4"/>
                    <a:pt x="210" y="4"/>
                  </a:cubicBezTo>
                  <a:cubicBezTo>
                    <a:pt x="209" y="16"/>
                    <a:pt x="209" y="20"/>
                    <a:pt x="209" y="22"/>
                  </a:cubicBezTo>
                  <a:cubicBezTo>
                    <a:pt x="209" y="23"/>
                    <a:pt x="208" y="24"/>
                    <a:pt x="207" y="24"/>
                  </a:cubicBezTo>
                  <a:cubicBezTo>
                    <a:pt x="89" y="61"/>
                    <a:pt x="89" y="61"/>
                    <a:pt x="89" y="61"/>
                  </a:cubicBezTo>
                  <a:cubicBezTo>
                    <a:pt x="61" y="69"/>
                    <a:pt x="34" y="60"/>
                    <a:pt x="33" y="60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1" y="49"/>
                    <a:pt x="0" y="48"/>
                    <a:pt x="0" y="4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8"/>
                    <a:pt x="1" y="26"/>
                    <a:pt x="3" y="26"/>
                  </a:cubicBezTo>
                  <a:cubicBezTo>
                    <a:pt x="4" y="26"/>
                    <a:pt x="4" y="26"/>
                    <a:pt x="4" y="26"/>
                  </a:cubicBezTo>
                  <a:lnTo>
                    <a:pt x="33" y="36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2146300" y="2149475"/>
              <a:ext cx="52388" cy="44450"/>
            </a:xfrm>
            <a:custGeom>
              <a:avLst/>
              <a:gdLst>
                <a:gd name="T0" fmla="*/ 0 w 44"/>
                <a:gd name="T1" fmla="*/ 3 h 37"/>
                <a:gd name="T2" fmla="*/ 3 w 44"/>
                <a:gd name="T3" fmla="*/ 0 h 37"/>
                <a:gd name="T4" fmla="*/ 40 w 44"/>
                <a:gd name="T5" fmla="*/ 13 h 37"/>
                <a:gd name="T6" fmla="*/ 44 w 44"/>
                <a:gd name="T7" fmla="*/ 18 h 37"/>
                <a:gd name="T8" fmla="*/ 44 w 44"/>
                <a:gd name="T9" fmla="*/ 34 h 37"/>
                <a:gd name="T10" fmla="*/ 40 w 44"/>
                <a:gd name="T11" fmla="*/ 37 h 37"/>
                <a:gd name="T12" fmla="*/ 3 w 44"/>
                <a:gd name="T13" fmla="*/ 24 h 37"/>
                <a:gd name="T14" fmla="*/ 0 w 44"/>
                <a:gd name="T15" fmla="*/ 19 h 37"/>
                <a:gd name="T16" fmla="*/ 0 w 44"/>
                <a:gd name="T17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37">
                  <a:moveTo>
                    <a:pt x="0" y="3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2" y="14"/>
                    <a:pt x="44" y="16"/>
                    <a:pt x="44" y="18"/>
                  </a:cubicBezTo>
                  <a:cubicBezTo>
                    <a:pt x="44" y="34"/>
                    <a:pt x="44" y="34"/>
                    <a:pt x="44" y="34"/>
                  </a:cubicBezTo>
                  <a:cubicBezTo>
                    <a:pt x="44" y="36"/>
                    <a:pt x="42" y="37"/>
                    <a:pt x="40" y="37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1" y="23"/>
                    <a:pt x="0" y="21"/>
                    <a:pt x="0" y="19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2146300" y="2181225"/>
              <a:ext cx="52388" cy="46038"/>
            </a:xfrm>
            <a:custGeom>
              <a:avLst/>
              <a:gdLst>
                <a:gd name="T0" fmla="*/ 3 w 44"/>
                <a:gd name="T1" fmla="*/ 1 h 38"/>
                <a:gd name="T2" fmla="*/ 40 w 44"/>
                <a:gd name="T3" fmla="*/ 13 h 38"/>
                <a:gd name="T4" fmla="*/ 44 w 44"/>
                <a:gd name="T5" fmla="*/ 18 h 38"/>
                <a:gd name="T6" fmla="*/ 44 w 44"/>
                <a:gd name="T7" fmla="*/ 35 h 38"/>
                <a:gd name="T8" fmla="*/ 40 w 44"/>
                <a:gd name="T9" fmla="*/ 37 h 38"/>
                <a:gd name="T10" fmla="*/ 3 w 44"/>
                <a:gd name="T11" fmla="*/ 25 h 38"/>
                <a:gd name="T12" fmla="*/ 0 w 44"/>
                <a:gd name="T13" fmla="*/ 20 h 38"/>
                <a:gd name="T14" fmla="*/ 0 w 44"/>
                <a:gd name="T15" fmla="*/ 3 h 38"/>
                <a:gd name="T16" fmla="*/ 3 w 44"/>
                <a:gd name="T1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38">
                  <a:moveTo>
                    <a:pt x="3" y="1"/>
                  </a:moveTo>
                  <a:cubicBezTo>
                    <a:pt x="40" y="13"/>
                    <a:pt x="40" y="13"/>
                    <a:pt x="40" y="13"/>
                  </a:cubicBezTo>
                  <a:cubicBezTo>
                    <a:pt x="42" y="14"/>
                    <a:pt x="44" y="16"/>
                    <a:pt x="44" y="18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37"/>
                    <a:pt x="42" y="38"/>
                    <a:pt x="40" y="37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1" y="24"/>
                    <a:pt x="0" y="22"/>
                    <a:pt x="0" y="2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1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2146300" y="2216150"/>
              <a:ext cx="52388" cy="44450"/>
            </a:xfrm>
            <a:custGeom>
              <a:avLst/>
              <a:gdLst>
                <a:gd name="T0" fmla="*/ 3 w 44"/>
                <a:gd name="T1" fmla="*/ 0 h 37"/>
                <a:gd name="T2" fmla="*/ 40 w 44"/>
                <a:gd name="T3" fmla="*/ 13 h 37"/>
                <a:gd name="T4" fmla="*/ 44 w 44"/>
                <a:gd name="T5" fmla="*/ 18 h 37"/>
                <a:gd name="T6" fmla="*/ 44 w 44"/>
                <a:gd name="T7" fmla="*/ 35 h 37"/>
                <a:gd name="T8" fmla="*/ 40 w 44"/>
                <a:gd name="T9" fmla="*/ 37 h 37"/>
                <a:gd name="T10" fmla="*/ 3 w 44"/>
                <a:gd name="T11" fmla="*/ 24 h 37"/>
                <a:gd name="T12" fmla="*/ 0 w 44"/>
                <a:gd name="T13" fmla="*/ 19 h 37"/>
                <a:gd name="T14" fmla="*/ 0 w 44"/>
                <a:gd name="T15" fmla="*/ 3 h 37"/>
                <a:gd name="T16" fmla="*/ 3 w 44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37">
                  <a:moveTo>
                    <a:pt x="3" y="0"/>
                  </a:moveTo>
                  <a:cubicBezTo>
                    <a:pt x="40" y="13"/>
                    <a:pt x="40" y="13"/>
                    <a:pt x="40" y="13"/>
                  </a:cubicBezTo>
                  <a:cubicBezTo>
                    <a:pt x="42" y="14"/>
                    <a:pt x="44" y="16"/>
                    <a:pt x="44" y="18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36"/>
                    <a:pt x="42" y="37"/>
                    <a:pt x="40" y="37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2095500" y="1952625"/>
              <a:ext cx="358775" cy="228600"/>
            </a:xfrm>
            <a:custGeom>
              <a:avLst/>
              <a:gdLst>
                <a:gd name="T0" fmla="*/ 298 w 299"/>
                <a:gd name="T1" fmla="*/ 144 h 190"/>
                <a:gd name="T2" fmla="*/ 169 w 299"/>
                <a:gd name="T3" fmla="*/ 12 h 190"/>
                <a:gd name="T4" fmla="*/ 129 w 299"/>
                <a:gd name="T5" fmla="*/ 12 h 190"/>
                <a:gd name="T6" fmla="*/ 2 w 299"/>
                <a:gd name="T7" fmla="*/ 137 h 190"/>
                <a:gd name="T8" fmla="*/ 7 w 299"/>
                <a:gd name="T9" fmla="*/ 148 h 190"/>
                <a:gd name="T10" fmla="*/ 34 w 299"/>
                <a:gd name="T11" fmla="*/ 157 h 190"/>
                <a:gd name="T12" fmla="*/ 58 w 299"/>
                <a:gd name="T13" fmla="*/ 165 h 190"/>
                <a:gd name="T14" fmla="*/ 65 w 299"/>
                <a:gd name="T15" fmla="*/ 162 h 190"/>
                <a:gd name="T16" fmla="*/ 123 w 299"/>
                <a:gd name="T17" fmla="*/ 37 h 190"/>
                <a:gd name="T18" fmla="*/ 129 w 299"/>
                <a:gd name="T19" fmla="*/ 28 h 190"/>
                <a:gd name="T20" fmla="*/ 125 w 299"/>
                <a:gd name="T21" fmla="*/ 38 h 190"/>
                <a:gd name="T22" fmla="*/ 69 w 299"/>
                <a:gd name="T23" fmla="*/ 163 h 190"/>
                <a:gd name="T24" fmla="*/ 71 w 299"/>
                <a:gd name="T25" fmla="*/ 169 h 190"/>
                <a:gd name="T26" fmla="*/ 121 w 299"/>
                <a:gd name="T27" fmla="*/ 186 h 190"/>
                <a:gd name="T28" fmla="*/ 148 w 299"/>
                <a:gd name="T29" fmla="*/ 190 h 190"/>
                <a:gd name="T30" fmla="*/ 295 w 299"/>
                <a:gd name="T31" fmla="*/ 150 h 190"/>
                <a:gd name="T32" fmla="*/ 298 w 299"/>
                <a:gd name="T33" fmla="*/ 144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9" h="190">
                  <a:moveTo>
                    <a:pt x="298" y="144"/>
                  </a:moveTo>
                  <a:cubicBezTo>
                    <a:pt x="293" y="122"/>
                    <a:pt x="281" y="116"/>
                    <a:pt x="169" y="12"/>
                  </a:cubicBezTo>
                  <a:cubicBezTo>
                    <a:pt x="157" y="0"/>
                    <a:pt x="141" y="1"/>
                    <a:pt x="129" y="12"/>
                  </a:cubicBezTo>
                  <a:cubicBezTo>
                    <a:pt x="30" y="104"/>
                    <a:pt x="10" y="122"/>
                    <a:pt x="2" y="137"/>
                  </a:cubicBezTo>
                  <a:cubicBezTo>
                    <a:pt x="0" y="141"/>
                    <a:pt x="3" y="147"/>
                    <a:pt x="7" y="148"/>
                  </a:cubicBezTo>
                  <a:cubicBezTo>
                    <a:pt x="34" y="157"/>
                    <a:pt x="34" y="157"/>
                    <a:pt x="34" y="157"/>
                  </a:cubicBezTo>
                  <a:cubicBezTo>
                    <a:pt x="58" y="165"/>
                    <a:pt x="58" y="165"/>
                    <a:pt x="58" y="165"/>
                  </a:cubicBezTo>
                  <a:cubicBezTo>
                    <a:pt x="61" y="166"/>
                    <a:pt x="64" y="164"/>
                    <a:pt x="65" y="162"/>
                  </a:cubicBezTo>
                  <a:cubicBezTo>
                    <a:pt x="123" y="37"/>
                    <a:pt x="123" y="37"/>
                    <a:pt x="123" y="37"/>
                  </a:cubicBezTo>
                  <a:cubicBezTo>
                    <a:pt x="123" y="37"/>
                    <a:pt x="128" y="28"/>
                    <a:pt x="129" y="28"/>
                  </a:cubicBezTo>
                  <a:cubicBezTo>
                    <a:pt x="131" y="27"/>
                    <a:pt x="126" y="38"/>
                    <a:pt x="125" y="38"/>
                  </a:cubicBezTo>
                  <a:cubicBezTo>
                    <a:pt x="69" y="163"/>
                    <a:pt x="69" y="163"/>
                    <a:pt x="69" y="163"/>
                  </a:cubicBezTo>
                  <a:cubicBezTo>
                    <a:pt x="67" y="166"/>
                    <a:pt x="69" y="168"/>
                    <a:pt x="71" y="169"/>
                  </a:cubicBezTo>
                  <a:cubicBezTo>
                    <a:pt x="121" y="186"/>
                    <a:pt x="121" y="186"/>
                    <a:pt x="121" y="186"/>
                  </a:cubicBezTo>
                  <a:cubicBezTo>
                    <a:pt x="128" y="188"/>
                    <a:pt x="141" y="190"/>
                    <a:pt x="148" y="190"/>
                  </a:cubicBezTo>
                  <a:cubicBezTo>
                    <a:pt x="167" y="190"/>
                    <a:pt x="167" y="190"/>
                    <a:pt x="295" y="150"/>
                  </a:cubicBezTo>
                  <a:cubicBezTo>
                    <a:pt x="298" y="149"/>
                    <a:pt x="299" y="147"/>
                    <a:pt x="298" y="144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96" name="Skupina 95"/>
          <p:cNvGrpSpPr/>
          <p:nvPr/>
        </p:nvGrpSpPr>
        <p:grpSpPr>
          <a:xfrm>
            <a:off x="2495550" y="1955800"/>
            <a:ext cx="365125" cy="369888"/>
            <a:chOff x="2495550" y="1955800"/>
            <a:chExt cx="365125" cy="369888"/>
          </a:xfrm>
        </p:grpSpPr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2752725" y="2149475"/>
              <a:ext cx="53975" cy="44450"/>
            </a:xfrm>
            <a:custGeom>
              <a:avLst/>
              <a:gdLst>
                <a:gd name="T0" fmla="*/ 41 w 44"/>
                <a:gd name="T1" fmla="*/ 0 h 37"/>
                <a:gd name="T2" fmla="*/ 4 w 44"/>
                <a:gd name="T3" fmla="*/ 13 h 37"/>
                <a:gd name="T4" fmla="*/ 0 w 44"/>
                <a:gd name="T5" fmla="*/ 18 h 37"/>
                <a:gd name="T6" fmla="*/ 0 w 44"/>
                <a:gd name="T7" fmla="*/ 34 h 37"/>
                <a:gd name="T8" fmla="*/ 4 w 44"/>
                <a:gd name="T9" fmla="*/ 37 h 37"/>
                <a:gd name="T10" fmla="*/ 41 w 44"/>
                <a:gd name="T11" fmla="*/ 24 h 37"/>
                <a:gd name="T12" fmla="*/ 44 w 44"/>
                <a:gd name="T13" fmla="*/ 19 h 37"/>
                <a:gd name="T14" fmla="*/ 44 w 44"/>
                <a:gd name="T15" fmla="*/ 3 h 37"/>
                <a:gd name="T16" fmla="*/ 41 w 44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37">
                  <a:moveTo>
                    <a:pt x="41" y="0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2" y="14"/>
                    <a:pt x="0" y="16"/>
                    <a:pt x="0" y="1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2" y="37"/>
                    <a:pt x="4" y="37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3" y="23"/>
                    <a:pt x="44" y="21"/>
                    <a:pt x="44" y="19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4" y="1"/>
                    <a:pt x="43" y="0"/>
                    <a:pt x="41" y="0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2752725" y="2181225"/>
              <a:ext cx="53975" cy="46038"/>
            </a:xfrm>
            <a:custGeom>
              <a:avLst/>
              <a:gdLst>
                <a:gd name="T0" fmla="*/ 41 w 44"/>
                <a:gd name="T1" fmla="*/ 1 h 38"/>
                <a:gd name="T2" fmla="*/ 4 w 44"/>
                <a:gd name="T3" fmla="*/ 13 h 38"/>
                <a:gd name="T4" fmla="*/ 0 w 44"/>
                <a:gd name="T5" fmla="*/ 18 h 38"/>
                <a:gd name="T6" fmla="*/ 0 w 44"/>
                <a:gd name="T7" fmla="*/ 35 h 38"/>
                <a:gd name="T8" fmla="*/ 4 w 44"/>
                <a:gd name="T9" fmla="*/ 37 h 38"/>
                <a:gd name="T10" fmla="*/ 41 w 44"/>
                <a:gd name="T11" fmla="*/ 25 h 38"/>
                <a:gd name="T12" fmla="*/ 44 w 44"/>
                <a:gd name="T13" fmla="*/ 20 h 38"/>
                <a:gd name="T14" fmla="*/ 44 w 44"/>
                <a:gd name="T15" fmla="*/ 3 h 38"/>
                <a:gd name="T16" fmla="*/ 41 w 44"/>
                <a:gd name="T1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38">
                  <a:moveTo>
                    <a:pt x="41" y="1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2" y="14"/>
                    <a:pt x="0" y="16"/>
                    <a:pt x="0" y="1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7"/>
                    <a:pt x="2" y="38"/>
                    <a:pt x="4" y="37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43" y="24"/>
                    <a:pt x="44" y="22"/>
                    <a:pt x="44" y="20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4" y="1"/>
                    <a:pt x="43" y="0"/>
                    <a:pt x="41" y="1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2503488" y="2233613"/>
              <a:ext cx="352425" cy="92075"/>
            </a:xfrm>
            <a:custGeom>
              <a:avLst/>
              <a:gdLst>
                <a:gd name="T0" fmla="*/ 174 w 294"/>
                <a:gd name="T1" fmla="*/ 39 h 77"/>
                <a:gd name="T2" fmla="*/ 118 w 294"/>
                <a:gd name="T3" fmla="*/ 39 h 77"/>
                <a:gd name="T4" fmla="*/ 4 w 294"/>
                <a:gd name="T5" fmla="*/ 4 h 77"/>
                <a:gd name="T6" fmla="*/ 0 w 294"/>
                <a:gd name="T7" fmla="*/ 7 h 77"/>
                <a:gd name="T8" fmla="*/ 1 w 294"/>
                <a:gd name="T9" fmla="*/ 8 h 77"/>
                <a:gd name="T10" fmla="*/ 26 w 294"/>
                <a:gd name="T11" fmla="*/ 35 h 77"/>
                <a:gd name="T12" fmla="*/ 120 w 294"/>
                <a:gd name="T13" fmla="*/ 68 h 77"/>
                <a:gd name="T14" fmla="*/ 172 w 294"/>
                <a:gd name="T15" fmla="*/ 68 h 77"/>
                <a:gd name="T16" fmla="*/ 266 w 294"/>
                <a:gd name="T17" fmla="*/ 35 h 77"/>
                <a:gd name="T18" fmla="*/ 294 w 294"/>
                <a:gd name="T19" fmla="*/ 2 h 77"/>
                <a:gd name="T20" fmla="*/ 290 w 294"/>
                <a:gd name="T21" fmla="*/ 0 h 77"/>
                <a:gd name="T22" fmla="*/ 290 w 294"/>
                <a:gd name="T23" fmla="*/ 0 h 77"/>
                <a:gd name="T24" fmla="*/ 174 w 294"/>
                <a:gd name="T25" fmla="*/ 3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4" h="77">
                  <a:moveTo>
                    <a:pt x="174" y="39"/>
                  </a:moveTo>
                  <a:cubicBezTo>
                    <a:pt x="162" y="43"/>
                    <a:pt x="138" y="46"/>
                    <a:pt x="118" y="39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0" y="6"/>
                    <a:pt x="0" y="7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4" y="17"/>
                    <a:pt x="10" y="29"/>
                    <a:pt x="26" y="35"/>
                  </a:cubicBezTo>
                  <a:cubicBezTo>
                    <a:pt x="120" y="68"/>
                    <a:pt x="120" y="68"/>
                    <a:pt x="120" y="68"/>
                  </a:cubicBezTo>
                  <a:cubicBezTo>
                    <a:pt x="120" y="68"/>
                    <a:pt x="146" y="77"/>
                    <a:pt x="172" y="68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66" y="35"/>
                    <a:pt x="289" y="27"/>
                    <a:pt x="294" y="2"/>
                  </a:cubicBezTo>
                  <a:cubicBezTo>
                    <a:pt x="293" y="1"/>
                    <a:pt x="292" y="0"/>
                    <a:pt x="290" y="0"/>
                  </a:cubicBezTo>
                  <a:cubicBezTo>
                    <a:pt x="290" y="0"/>
                    <a:pt x="290" y="0"/>
                    <a:pt x="290" y="0"/>
                  </a:cubicBezTo>
                  <a:lnTo>
                    <a:pt x="174" y="39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1" name="Freeform 62"/>
            <p:cNvSpPr>
              <a:spLocks/>
            </p:cNvSpPr>
            <p:nvPr/>
          </p:nvSpPr>
          <p:spPr bwMode="auto">
            <a:xfrm>
              <a:off x="2809875" y="2132013"/>
              <a:ext cx="50800" cy="42863"/>
            </a:xfrm>
            <a:custGeom>
              <a:avLst/>
              <a:gdLst>
                <a:gd name="T0" fmla="*/ 41 w 42"/>
                <a:gd name="T1" fmla="*/ 3 h 36"/>
                <a:gd name="T2" fmla="*/ 37 w 42"/>
                <a:gd name="T3" fmla="*/ 1 h 36"/>
                <a:gd name="T4" fmla="*/ 37 w 42"/>
                <a:gd name="T5" fmla="*/ 1 h 36"/>
                <a:gd name="T6" fmla="*/ 2 w 42"/>
                <a:gd name="T7" fmla="*/ 13 h 36"/>
                <a:gd name="T8" fmla="*/ 0 w 42"/>
                <a:gd name="T9" fmla="*/ 16 h 36"/>
                <a:gd name="T10" fmla="*/ 0 w 42"/>
                <a:gd name="T11" fmla="*/ 33 h 36"/>
                <a:gd name="T12" fmla="*/ 3 w 42"/>
                <a:gd name="T13" fmla="*/ 36 h 36"/>
                <a:gd name="T14" fmla="*/ 4 w 42"/>
                <a:gd name="T15" fmla="*/ 36 h 36"/>
                <a:gd name="T16" fmla="*/ 40 w 42"/>
                <a:gd name="T17" fmla="*/ 24 h 36"/>
                <a:gd name="T18" fmla="*/ 42 w 42"/>
                <a:gd name="T19" fmla="*/ 21 h 36"/>
                <a:gd name="T20" fmla="*/ 41 w 42"/>
                <a:gd name="T21" fmla="*/ 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36">
                  <a:moveTo>
                    <a:pt x="41" y="3"/>
                  </a:moveTo>
                  <a:cubicBezTo>
                    <a:pt x="41" y="2"/>
                    <a:pt x="39" y="0"/>
                    <a:pt x="37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4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4"/>
                    <a:pt x="1" y="36"/>
                    <a:pt x="3" y="36"/>
                  </a:cubicBezTo>
                  <a:cubicBezTo>
                    <a:pt x="3" y="36"/>
                    <a:pt x="4" y="36"/>
                    <a:pt x="4" y="36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1" y="23"/>
                    <a:pt x="42" y="22"/>
                    <a:pt x="42" y="21"/>
                  </a:cubicBezTo>
                  <a:cubicBezTo>
                    <a:pt x="42" y="15"/>
                    <a:pt x="42" y="9"/>
                    <a:pt x="41" y="3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2" name="Freeform 63"/>
            <p:cNvSpPr>
              <a:spLocks/>
            </p:cNvSpPr>
            <p:nvPr/>
          </p:nvSpPr>
          <p:spPr bwMode="auto">
            <a:xfrm>
              <a:off x="2809875" y="2165350"/>
              <a:ext cx="49213" cy="41275"/>
            </a:xfrm>
            <a:custGeom>
              <a:avLst/>
              <a:gdLst>
                <a:gd name="T0" fmla="*/ 41 w 41"/>
                <a:gd name="T1" fmla="*/ 2 h 35"/>
                <a:gd name="T2" fmla="*/ 37 w 41"/>
                <a:gd name="T3" fmla="*/ 0 h 35"/>
                <a:gd name="T4" fmla="*/ 2 w 41"/>
                <a:gd name="T5" fmla="*/ 12 h 35"/>
                <a:gd name="T6" fmla="*/ 0 w 41"/>
                <a:gd name="T7" fmla="*/ 15 h 35"/>
                <a:gd name="T8" fmla="*/ 0 w 41"/>
                <a:gd name="T9" fmla="*/ 32 h 35"/>
                <a:gd name="T10" fmla="*/ 3 w 41"/>
                <a:gd name="T11" fmla="*/ 35 h 35"/>
                <a:gd name="T12" fmla="*/ 4 w 41"/>
                <a:gd name="T13" fmla="*/ 35 h 35"/>
                <a:gd name="T14" fmla="*/ 38 w 41"/>
                <a:gd name="T15" fmla="*/ 24 h 35"/>
                <a:gd name="T16" fmla="*/ 40 w 41"/>
                <a:gd name="T17" fmla="*/ 21 h 35"/>
                <a:gd name="T18" fmla="*/ 41 w 41"/>
                <a:gd name="T19" fmla="*/ 4 h 35"/>
                <a:gd name="T20" fmla="*/ 41 w 41"/>
                <a:gd name="T2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35">
                  <a:moveTo>
                    <a:pt x="41" y="2"/>
                  </a:moveTo>
                  <a:cubicBezTo>
                    <a:pt x="40" y="0"/>
                    <a:pt x="38" y="0"/>
                    <a:pt x="37" y="0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3"/>
                    <a:pt x="0" y="14"/>
                    <a:pt x="0" y="1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1" y="35"/>
                    <a:pt x="3" y="35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9" y="23"/>
                    <a:pt x="40" y="22"/>
                    <a:pt x="40" y="21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3"/>
                    <a:pt x="41" y="2"/>
                    <a:pt x="41" y="2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3" name="Freeform 64"/>
            <p:cNvSpPr>
              <a:spLocks/>
            </p:cNvSpPr>
            <p:nvPr/>
          </p:nvSpPr>
          <p:spPr bwMode="auto">
            <a:xfrm>
              <a:off x="2809875" y="2198688"/>
              <a:ext cx="47625" cy="42863"/>
            </a:xfrm>
            <a:custGeom>
              <a:avLst/>
              <a:gdLst>
                <a:gd name="T0" fmla="*/ 39 w 39"/>
                <a:gd name="T1" fmla="*/ 2 h 35"/>
                <a:gd name="T2" fmla="*/ 36 w 39"/>
                <a:gd name="T3" fmla="*/ 1 h 35"/>
                <a:gd name="T4" fmla="*/ 2 w 39"/>
                <a:gd name="T5" fmla="*/ 12 h 35"/>
                <a:gd name="T6" fmla="*/ 0 w 39"/>
                <a:gd name="T7" fmla="*/ 15 h 35"/>
                <a:gd name="T8" fmla="*/ 0 w 39"/>
                <a:gd name="T9" fmla="*/ 32 h 35"/>
                <a:gd name="T10" fmla="*/ 3 w 39"/>
                <a:gd name="T11" fmla="*/ 35 h 35"/>
                <a:gd name="T12" fmla="*/ 4 w 39"/>
                <a:gd name="T13" fmla="*/ 35 h 35"/>
                <a:gd name="T14" fmla="*/ 36 w 39"/>
                <a:gd name="T15" fmla="*/ 24 h 35"/>
                <a:gd name="T16" fmla="*/ 38 w 39"/>
                <a:gd name="T17" fmla="*/ 21 h 35"/>
                <a:gd name="T18" fmla="*/ 39 w 39"/>
                <a:gd name="T19" fmla="*/ 4 h 35"/>
                <a:gd name="T20" fmla="*/ 39 w 39"/>
                <a:gd name="T2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" h="35">
                  <a:moveTo>
                    <a:pt x="39" y="2"/>
                  </a:moveTo>
                  <a:cubicBezTo>
                    <a:pt x="38" y="1"/>
                    <a:pt x="37" y="0"/>
                    <a:pt x="36" y="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0" y="14"/>
                    <a:pt x="0" y="1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1" y="35"/>
                    <a:pt x="3" y="35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7" y="24"/>
                    <a:pt x="38" y="23"/>
                    <a:pt x="38" y="21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3"/>
                    <a:pt x="39" y="2"/>
                    <a:pt x="39" y="2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2495550" y="2136775"/>
              <a:ext cx="255588" cy="84138"/>
            </a:xfrm>
            <a:custGeom>
              <a:avLst/>
              <a:gdLst>
                <a:gd name="T0" fmla="*/ 180 w 213"/>
                <a:gd name="T1" fmla="*/ 37 h 70"/>
                <a:gd name="T2" fmla="*/ 124 w 213"/>
                <a:gd name="T3" fmla="*/ 38 h 70"/>
                <a:gd name="T4" fmla="*/ 4 w 213"/>
                <a:gd name="T5" fmla="*/ 1 h 70"/>
                <a:gd name="T6" fmla="*/ 1 w 213"/>
                <a:gd name="T7" fmla="*/ 3 h 70"/>
                <a:gd name="T8" fmla="*/ 1 w 213"/>
                <a:gd name="T9" fmla="*/ 3 h 70"/>
                <a:gd name="T10" fmla="*/ 1 w 213"/>
                <a:gd name="T11" fmla="*/ 22 h 70"/>
                <a:gd name="T12" fmla="*/ 3 w 213"/>
                <a:gd name="T13" fmla="*/ 24 h 70"/>
                <a:gd name="T14" fmla="*/ 124 w 213"/>
                <a:gd name="T15" fmla="*/ 62 h 70"/>
                <a:gd name="T16" fmla="*/ 180 w 213"/>
                <a:gd name="T17" fmla="*/ 61 h 70"/>
                <a:gd name="T18" fmla="*/ 211 w 213"/>
                <a:gd name="T19" fmla="*/ 50 h 70"/>
                <a:gd name="T20" fmla="*/ 213 w 213"/>
                <a:gd name="T21" fmla="*/ 47 h 70"/>
                <a:gd name="T22" fmla="*/ 213 w 213"/>
                <a:gd name="T23" fmla="*/ 30 h 70"/>
                <a:gd name="T24" fmla="*/ 210 w 213"/>
                <a:gd name="T25" fmla="*/ 27 h 70"/>
                <a:gd name="T26" fmla="*/ 209 w 213"/>
                <a:gd name="T27" fmla="*/ 27 h 70"/>
                <a:gd name="T28" fmla="*/ 180 w 213"/>
                <a:gd name="T29" fmla="*/ 3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3" h="70">
                  <a:moveTo>
                    <a:pt x="180" y="37"/>
                  </a:moveTo>
                  <a:cubicBezTo>
                    <a:pt x="170" y="40"/>
                    <a:pt x="146" y="44"/>
                    <a:pt x="124" y="38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1" y="1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9"/>
                    <a:pt x="0" y="13"/>
                    <a:pt x="1" y="22"/>
                  </a:cubicBezTo>
                  <a:cubicBezTo>
                    <a:pt x="1" y="23"/>
                    <a:pt x="2" y="24"/>
                    <a:pt x="3" y="24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152" y="70"/>
                    <a:pt x="179" y="61"/>
                    <a:pt x="180" y="61"/>
                  </a:cubicBezTo>
                  <a:cubicBezTo>
                    <a:pt x="211" y="50"/>
                    <a:pt x="211" y="50"/>
                    <a:pt x="211" y="50"/>
                  </a:cubicBezTo>
                  <a:cubicBezTo>
                    <a:pt x="212" y="50"/>
                    <a:pt x="213" y="49"/>
                    <a:pt x="213" y="47"/>
                  </a:cubicBezTo>
                  <a:cubicBezTo>
                    <a:pt x="213" y="30"/>
                    <a:pt x="213" y="30"/>
                    <a:pt x="213" y="30"/>
                  </a:cubicBezTo>
                  <a:cubicBezTo>
                    <a:pt x="213" y="29"/>
                    <a:pt x="212" y="27"/>
                    <a:pt x="210" y="27"/>
                  </a:cubicBezTo>
                  <a:cubicBezTo>
                    <a:pt x="209" y="27"/>
                    <a:pt x="209" y="27"/>
                    <a:pt x="209" y="27"/>
                  </a:cubicBezTo>
                  <a:lnTo>
                    <a:pt x="180" y="37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2497138" y="2170113"/>
              <a:ext cx="254000" cy="84138"/>
            </a:xfrm>
            <a:custGeom>
              <a:avLst/>
              <a:gdLst>
                <a:gd name="T0" fmla="*/ 179 w 212"/>
                <a:gd name="T1" fmla="*/ 36 h 70"/>
                <a:gd name="T2" fmla="*/ 123 w 212"/>
                <a:gd name="T3" fmla="*/ 37 h 70"/>
                <a:gd name="T4" fmla="*/ 4 w 212"/>
                <a:gd name="T5" fmla="*/ 1 h 70"/>
                <a:gd name="T6" fmla="*/ 1 w 212"/>
                <a:gd name="T7" fmla="*/ 3 h 70"/>
                <a:gd name="T8" fmla="*/ 0 w 212"/>
                <a:gd name="T9" fmla="*/ 4 h 70"/>
                <a:gd name="T10" fmla="*/ 2 w 212"/>
                <a:gd name="T11" fmla="*/ 22 h 70"/>
                <a:gd name="T12" fmla="*/ 4 w 212"/>
                <a:gd name="T13" fmla="*/ 24 h 70"/>
                <a:gd name="T14" fmla="*/ 123 w 212"/>
                <a:gd name="T15" fmla="*/ 61 h 70"/>
                <a:gd name="T16" fmla="*/ 179 w 212"/>
                <a:gd name="T17" fmla="*/ 60 h 70"/>
                <a:gd name="T18" fmla="*/ 210 w 212"/>
                <a:gd name="T19" fmla="*/ 50 h 70"/>
                <a:gd name="T20" fmla="*/ 212 w 212"/>
                <a:gd name="T21" fmla="*/ 47 h 70"/>
                <a:gd name="T22" fmla="*/ 212 w 212"/>
                <a:gd name="T23" fmla="*/ 30 h 70"/>
                <a:gd name="T24" fmla="*/ 209 w 212"/>
                <a:gd name="T25" fmla="*/ 27 h 70"/>
                <a:gd name="T26" fmla="*/ 208 w 212"/>
                <a:gd name="T27" fmla="*/ 27 h 70"/>
                <a:gd name="T28" fmla="*/ 179 w 212"/>
                <a:gd name="T29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2" h="70">
                  <a:moveTo>
                    <a:pt x="179" y="36"/>
                  </a:moveTo>
                  <a:cubicBezTo>
                    <a:pt x="167" y="41"/>
                    <a:pt x="143" y="43"/>
                    <a:pt x="123" y="37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1" y="1"/>
                    <a:pt x="1" y="3"/>
                  </a:cubicBezTo>
                  <a:cubicBezTo>
                    <a:pt x="1" y="3"/>
                    <a:pt x="0" y="3"/>
                    <a:pt x="0" y="4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123" y="61"/>
                    <a:pt x="123" y="61"/>
                    <a:pt x="123" y="61"/>
                  </a:cubicBezTo>
                  <a:cubicBezTo>
                    <a:pt x="151" y="70"/>
                    <a:pt x="178" y="60"/>
                    <a:pt x="179" y="60"/>
                  </a:cubicBezTo>
                  <a:cubicBezTo>
                    <a:pt x="210" y="50"/>
                    <a:pt x="210" y="50"/>
                    <a:pt x="210" y="50"/>
                  </a:cubicBezTo>
                  <a:cubicBezTo>
                    <a:pt x="211" y="49"/>
                    <a:pt x="212" y="48"/>
                    <a:pt x="212" y="47"/>
                  </a:cubicBezTo>
                  <a:cubicBezTo>
                    <a:pt x="212" y="30"/>
                    <a:pt x="212" y="30"/>
                    <a:pt x="212" y="30"/>
                  </a:cubicBezTo>
                  <a:cubicBezTo>
                    <a:pt x="212" y="28"/>
                    <a:pt x="211" y="27"/>
                    <a:pt x="209" y="27"/>
                  </a:cubicBezTo>
                  <a:cubicBezTo>
                    <a:pt x="208" y="27"/>
                    <a:pt x="208" y="27"/>
                    <a:pt x="208" y="27"/>
                  </a:cubicBezTo>
                  <a:lnTo>
                    <a:pt x="179" y="36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6" name="Freeform 67"/>
            <p:cNvSpPr>
              <a:spLocks/>
            </p:cNvSpPr>
            <p:nvPr/>
          </p:nvSpPr>
          <p:spPr bwMode="auto">
            <a:xfrm>
              <a:off x="2498725" y="2203450"/>
              <a:ext cx="252413" cy="82550"/>
            </a:xfrm>
            <a:custGeom>
              <a:avLst/>
              <a:gdLst>
                <a:gd name="T0" fmla="*/ 177 w 210"/>
                <a:gd name="T1" fmla="*/ 36 h 69"/>
                <a:gd name="T2" fmla="*/ 121 w 210"/>
                <a:gd name="T3" fmla="*/ 37 h 69"/>
                <a:gd name="T4" fmla="*/ 4 w 210"/>
                <a:gd name="T5" fmla="*/ 1 h 69"/>
                <a:gd name="T6" fmla="*/ 0 w 210"/>
                <a:gd name="T7" fmla="*/ 3 h 69"/>
                <a:gd name="T8" fmla="*/ 0 w 210"/>
                <a:gd name="T9" fmla="*/ 4 h 69"/>
                <a:gd name="T10" fmla="*/ 1 w 210"/>
                <a:gd name="T11" fmla="*/ 22 h 69"/>
                <a:gd name="T12" fmla="*/ 3 w 210"/>
                <a:gd name="T13" fmla="*/ 24 h 69"/>
                <a:gd name="T14" fmla="*/ 121 w 210"/>
                <a:gd name="T15" fmla="*/ 61 h 69"/>
                <a:gd name="T16" fmla="*/ 177 w 210"/>
                <a:gd name="T17" fmla="*/ 60 h 69"/>
                <a:gd name="T18" fmla="*/ 208 w 210"/>
                <a:gd name="T19" fmla="*/ 49 h 69"/>
                <a:gd name="T20" fmla="*/ 210 w 210"/>
                <a:gd name="T21" fmla="*/ 46 h 69"/>
                <a:gd name="T22" fmla="*/ 210 w 210"/>
                <a:gd name="T23" fmla="*/ 30 h 69"/>
                <a:gd name="T24" fmla="*/ 207 w 210"/>
                <a:gd name="T25" fmla="*/ 26 h 69"/>
                <a:gd name="T26" fmla="*/ 206 w 210"/>
                <a:gd name="T27" fmla="*/ 26 h 69"/>
                <a:gd name="T28" fmla="*/ 177 w 210"/>
                <a:gd name="T2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0" h="69">
                  <a:moveTo>
                    <a:pt x="177" y="36"/>
                  </a:moveTo>
                  <a:cubicBezTo>
                    <a:pt x="169" y="39"/>
                    <a:pt x="144" y="44"/>
                    <a:pt x="121" y="37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2" y="0"/>
                    <a:pt x="1" y="1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16"/>
                    <a:pt x="1" y="20"/>
                    <a:pt x="1" y="22"/>
                  </a:cubicBezTo>
                  <a:cubicBezTo>
                    <a:pt x="1" y="23"/>
                    <a:pt x="2" y="24"/>
                    <a:pt x="3" y="24"/>
                  </a:cubicBezTo>
                  <a:cubicBezTo>
                    <a:pt x="121" y="61"/>
                    <a:pt x="121" y="61"/>
                    <a:pt x="121" y="61"/>
                  </a:cubicBezTo>
                  <a:cubicBezTo>
                    <a:pt x="149" y="69"/>
                    <a:pt x="176" y="60"/>
                    <a:pt x="177" y="60"/>
                  </a:cubicBezTo>
                  <a:cubicBezTo>
                    <a:pt x="208" y="49"/>
                    <a:pt x="208" y="49"/>
                    <a:pt x="208" y="49"/>
                  </a:cubicBezTo>
                  <a:cubicBezTo>
                    <a:pt x="209" y="49"/>
                    <a:pt x="210" y="48"/>
                    <a:pt x="210" y="46"/>
                  </a:cubicBezTo>
                  <a:cubicBezTo>
                    <a:pt x="210" y="30"/>
                    <a:pt x="210" y="30"/>
                    <a:pt x="210" y="30"/>
                  </a:cubicBezTo>
                  <a:cubicBezTo>
                    <a:pt x="210" y="28"/>
                    <a:pt x="209" y="26"/>
                    <a:pt x="207" y="26"/>
                  </a:cubicBezTo>
                  <a:cubicBezTo>
                    <a:pt x="206" y="26"/>
                    <a:pt x="206" y="26"/>
                    <a:pt x="206" y="26"/>
                  </a:cubicBezTo>
                  <a:lnTo>
                    <a:pt x="177" y="36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" name="Freeform 70"/>
            <p:cNvSpPr>
              <a:spLocks/>
            </p:cNvSpPr>
            <p:nvPr/>
          </p:nvSpPr>
          <p:spPr bwMode="auto">
            <a:xfrm>
              <a:off x="2752725" y="2216150"/>
              <a:ext cx="53975" cy="44450"/>
            </a:xfrm>
            <a:custGeom>
              <a:avLst/>
              <a:gdLst>
                <a:gd name="T0" fmla="*/ 41 w 44"/>
                <a:gd name="T1" fmla="*/ 0 h 37"/>
                <a:gd name="T2" fmla="*/ 4 w 44"/>
                <a:gd name="T3" fmla="*/ 13 h 37"/>
                <a:gd name="T4" fmla="*/ 0 w 44"/>
                <a:gd name="T5" fmla="*/ 18 h 37"/>
                <a:gd name="T6" fmla="*/ 0 w 44"/>
                <a:gd name="T7" fmla="*/ 35 h 37"/>
                <a:gd name="T8" fmla="*/ 4 w 44"/>
                <a:gd name="T9" fmla="*/ 37 h 37"/>
                <a:gd name="T10" fmla="*/ 41 w 44"/>
                <a:gd name="T11" fmla="*/ 24 h 37"/>
                <a:gd name="T12" fmla="*/ 44 w 44"/>
                <a:gd name="T13" fmla="*/ 19 h 37"/>
                <a:gd name="T14" fmla="*/ 44 w 44"/>
                <a:gd name="T15" fmla="*/ 3 h 37"/>
                <a:gd name="T16" fmla="*/ 41 w 44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37">
                  <a:moveTo>
                    <a:pt x="41" y="0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2" y="14"/>
                    <a:pt x="0" y="16"/>
                    <a:pt x="0" y="1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2" y="37"/>
                    <a:pt x="4" y="37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3" y="24"/>
                    <a:pt x="44" y="21"/>
                    <a:pt x="44" y="19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4" y="1"/>
                    <a:pt x="43" y="0"/>
                    <a:pt x="41" y="0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2498725" y="1955800"/>
              <a:ext cx="358775" cy="225425"/>
            </a:xfrm>
            <a:custGeom>
              <a:avLst/>
              <a:gdLst>
                <a:gd name="T0" fmla="*/ 120 w 299"/>
                <a:gd name="T1" fmla="*/ 183 h 188"/>
                <a:gd name="T2" fmla="*/ 3 w 299"/>
                <a:gd name="T3" fmla="*/ 147 h 188"/>
                <a:gd name="T4" fmla="*/ 3 w 299"/>
                <a:gd name="T5" fmla="*/ 147 h 188"/>
                <a:gd name="T6" fmla="*/ 0 w 299"/>
                <a:gd name="T7" fmla="*/ 145 h 188"/>
                <a:gd name="T8" fmla="*/ 0 w 299"/>
                <a:gd name="T9" fmla="*/ 142 h 188"/>
                <a:gd name="T10" fmla="*/ 76 w 299"/>
                <a:gd name="T11" fmla="*/ 58 h 188"/>
                <a:gd name="T12" fmla="*/ 129 w 299"/>
                <a:gd name="T13" fmla="*/ 9 h 188"/>
                <a:gd name="T14" fmla="*/ 147 w 299"/>
                <a:gd name="T15" fmla="*/ 0 h 188"/>
                <a:gd name="T16" fmla="*/ 147 w 299"/>
                <a:gd name="T17" fmla="*/ 0 h 188"/>
                <a:gd name="T18" fmla="*/ 147 w 299"/>
                <a:gd name="T19" fmla="*/ 0 h 188"/>
                <a:gd name="T20" fmla="*/ 147 w 299"/>
                <a:gd name="T21" fmla="*/ 0 h 188"/>
                <a:gd name="T22" fmla="*/ 149 w 299"/>
                <a:gd name="T23" fmla="*/ 0 h 188"/>
                <a:gd name="T24" fmla="*/ 150 w 299"/>
                <a:gd name="T25" fmla="*/ 0 h 188"/>
                <a:gd name="T26" fmla="*/ 151 w 299"/>
                <a:gd name="T27" fmla="*/ 0 h 188"/>
                <a:gd name="T28" fmla="*/ 156 w 299"/>
                <a:gd name="T29" fmla="*/ 1 h 188"/>
                <a:gd name="T30" fmla="*/ 156 w 299"/>
                <a:gd name="T31" fmla="*/ 1 h 188"/>
                <a:gd name="T32" fmla="*/ 161 w 299"/>
                <a:gd name="T33" fmla="*/ 3 h 188"/>
                <a:gd name="T34" fmla="*/ 161 w 299"/>
                <a:gd name="T35" fmla="*/ 3 h 188"/>
                <a:gd name="T36" fmla="*/ 165 w 299"/>
                <a:gd name="T37" fmla="*/ 5 h 188"/>
                <a:gd name="T38" fmla="*/ 165 w 299"/>
                <a:gd name="T39" fmla="*/ 5 h 188"/>
                <a:gd name="T40" fmla="*/ 170 w 299"/>
                <a:gd name="T41" fmla="*/ 9 h 188"/>
                <a:gd name="T42" fmla="*/ 179 w 299"/>
                <a:gd name="T43" fmla="*/ 18 h 188"/>
                <a:gd name="T44" fmla="*/ 181 w 299"/>
                <a:gd name="T45" fmla="*/ 19 h 188"/>
                <a:gd name="T46" fmla="*/ 216 w 299"/>
                <a:gd name="T47" fmla="*/ 52 h 188"/>
                <a:gd name="T48" fmla="*/ 224 w 299"/>
                <a:gd name="T49" fmla="*/ 60 h 188"/>
                <a:gd name="T50" fmla="*/ 234 w 299"/>
                <a:gd name="T51" fmla="*/ 69 h 188"/>
                <a:gd name="T52" fmla="*/ 241 w 299"/>
                <a:gd name="T53" fmla="*/ 75 h 188"/>
                <a:gd name="T54" fmla="*/ 249 w 299"/>
                <a:gd name="T55" fmla="*/ 83 h 188"/>
                <a:gd name="T56" fmla="*/ 250 w 299"/>
                <a:gd name="T57" fmla="*/ 83 h 188"/>
                <a:gd name="T58" fmla="*/ 257 w 299"/>
                <a:gd name="T59" fmla="*/ 90 h 188"/>
                <a:gd name="T60" fmla="*/ 299 w 299"/>
                <a:gd name="T61" fmla="*/ 141 h 188"/>
                <a:gd name="T62" fmla="*/ 299 w 299"/>
                <a:gd name="T63" fmla="*/ 142 h 188"/>
                <a:gd name="T64" fmla="*/ 298 w 299"/>
                <a:gd name="T65" fmla="*/ 143 h 188"/>
                <a:gd name="T66" fmla="*/ 296 w 299"/>
                <a:gd name="T67" fmla="*/ 143 h 188"/>
                <a:gd name="T68" fmla="*/ 284 w 299"/>
                <a:gd name="T69" fmla="*/ 141 h 188"/>
                <a:gd name="T70" fmla="*/ 185 w 299"/>
                <a:gd name="T71" fmla="*/ 36 h 188"/>
                <a:gd name="T72" fmla="*/ 172 w 299"/>
                <a:gd name="T73" fmla="*/ 22 h 188"/>
                <a:gd name="T74" fmla="*/ 172 w 299"/>
                <a:gd name="T75" fmla="*/ 22 h 188"/>
                <a:gd name="T76" fmla="*/ 172 w 299"/>
                <a:gd name="T77" fmla="*/ 22 h 188"/>
                <a:gd name="T78" fmla="*/ 170 w 299"/>
                <a:gd name="T79" fmla="*/ 21 h 188"/>
                <a:gd name="T80" fmla="*/ 168 w 299"/>
                <a:gd name="T81" fmla="*/ 19 h 188"/>
                <a:gd name="T82" fmla="*/ 165 w 299"/>
                <a:gd name="T83" fmla="*/ 18 h 188"/>
                <a:gd name="T84" fmla="*/ 165 w 299"/>
                <a:gd name="T85" fmla="*/ 18 h 188"/>
                <a:gd name="T86" fmla="*/ 153 w 299"/>
                <a:gd name="T87" fmla="*/ 187 h 188"/>
                <a:gd name="T88" fmla="*/ 153 w 299"/>
                <a:gd name="T89" fmla="*/ 187 h 188"/>
                <a:gd name="T90" fmla="*/ 150 w 299"/>
                <a:gd name="T91" fmla="*/ 188 h 188"/>
                <a:gd name="T92" fmla="*/ 120 w 299"/>
                <a:gd name="T93" fmla="*/ 18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188">
                  <a:moveTo>
                    <a:pt x="120" y="183"/>
                  </a:moveTo>
                  <a:cubicBezTo>
                    <a:pt x="102" y="178"/>
                    <a:pt x="71" y="168"/>
                    <a:pt x="3" y="147"/>
                  </a:cubicBezTo>
                  <a:cubicBezTo>
                    <a:pt x="3" y="147"/>
                    <a:pt x="3" y="147"/>
                    <a:pt x="3" y="147"/>
                  </a:cubicBezTo>
                  <a:cubicBezTo>
                    <a:pt x="1" y="147"/>
                    <a:pt x="1" y="146"/>
                    <a:pt x="0" y="145"/>
                  </a:cubicBezTo>
                  <a:cubicBezTo>
                    <a:pt x="0" y="144"/>
                    <a:pt x="0" y="143"/>
                    <a:pt x="0" y="142"/>
                  </a:cubicBezTo>
                  <a:cubicBezTo>
                    <a:pt x="4" y="124"/>
                    <a:pt x="13" y="116"/>
                    <a:pt x="76" y="58"/>
                  </a:cubicBezTo>
                  <a:cubicBezTo>
                    <a:pt x="91" y="44"/>
                    <a:pt x="108" y="28"/>
                    <a:pt x="129" y="9"/>
                  </a:cubicBezTo>
                  <a:cubicBezTo>
                    <a:pt x="135" y="3"/>
                    <a:pt x="141" y="1"/>
                    <a:pt x="147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8" y="0"/>
                    <a:pt x="149" y="0"/>
                    <a:pt x="149" y="0"/>
                  </a:cubicBezTo>
                  <a:cubicBezTo>
                    <a:pt x="149" y="0"/>
                    <a:pt x="150" y="0"/>
                    <a:pt x="150" y="0"/>
                  </a:cubicBezTo>
                  <a:cubicBezTo>
                    <a:pt x="150" y="0"/>
                    <a:pt x="151" y="0"/>
                    <a:pt x="151" y="0"/>
                  </a:cubicBezTo>
                  <a:cubicBezTo>
                    <a:pt x="153" y="0"/>
                    <a:pt x="154" y="1"/>
                    <a:pt x="156" y="1"/>
                  </a:cubicBezTo>
                  <a:cubicBezTo>
                    <a:pt x="156" y="1"/>
                    <a:pt x="156" y="1"/>
                    <a:pt x="156" y="1"/>
                  </a:cubicBezTo>
                  <a:cubicBezTo>
                    <a:pt x="158" y="1"/>
                    <a:pt x="159" y="2"/>
                    <a:pt x="161" y="3"/>
                  </a:cubicBezTo>
                  <a:cubicBezTo>
                    <a:pt x="161" y="3"/>
                    <a:pt x="161" y="3"/>
                    <a:pt x="161" y="3"/>
                  </a:cubicBezTo>
                  <a:cubicBezTo>
                    <a:pt x="162" y="3"/>
                    <a:pt x="164" y="4"/>
                    <a:pt x="165" y="5"/>
                  </a:cubicBezTo>
                  <a:cubicBezTo>
                    <a:pt x="165" y="5"/>
                    <a:pt x="165" y="5"/>
                    <a:pt x="165" y="5"/>
                  </a:cubicBezTo>
                  <a:cubicBezTo>
                    <a:pt x="167" y="6"/>
                    <a:pt x="168" y="7"/>
                    <a:pt x="170" y="9"/>
                  </a:cubicBezTo>
                  <a:cubicBezTo>
                    <a:pt x="173" y="12"/>
                    <a:pt x="176" y="15"/>
                    <a:pt x="179" y="18"/>
                  </a:cubicBezTo>
                  <a:cubicBezTo>
                    <a:pt x="180" y="18"/>
                    <a:pt x="180" y="18"/>
                    <a:pt x="181" y="19"/>
                  </a:cubicBezTo>
                  <a:cubicBezTo>
                    <a:pt x="194" y="31"/>
                    <a:pt x="206" y="42"/>
                    <a:pt x="216" y="52"/>
                  </a:cubicBezTo>
                  <a:cubicBezTo>
                    <a:pt x="219" y="55"/>
                    <a:pt x="222" y="57"/>
                    <a:pt x="224" y="60"/>
                  </a:cubicBezTo>
                  <a:cubicBezTo>
                    <a:pt x="228" y="63"/>
                    <a:pt x="231" y="66"/>
                    <a:pt x="234" y="69"/>
                  </a:cubicBezTo>
                  <a:cubicBezTo>
                    <a:pt x="236" y="71"/>
                    <a:pt x="239" y="73"/>
                    <a:pt x="241" y="75"/>
                  </a:cubicBezTo>
                  <a:cubicBezTo>
                    <a:pt x="244" y="78"/>
                    <a:pt x="246" y="80"/>
                    <a:pt x="249" y="83"/>
                  </a:cubicBezTo>
                  <a:cubicBezTo>
                    <a:pt x="249" y="83"/>
                    <a:pt x="249" y="83"/>
                    <a:pt x="250" y="83"/>
                  </a:cubicBezTo>
                  <a:cubicBezTo>
                    <a:pt x="252" y="86"/>
                    <a:pt x="255" y="88"/>
                    <a:pt x="257" y="90"/>
                  </a:cubicBezTo>
                  <a:cubicBezTo>
                    <a:pt x="290" y="122"/>
                    <a:pt x="295" y="129"/>
                    <a:pt x="299" y="141"/>
                  </a:cubicBezTo>
                  <a:cubicBezTo>
                    <a:pt x="299" y="141"/>
                    <a:pt x="299" y="142"/>
                    <a:pt x="299" y="142"/>
                  </a:cubicBezTo>
                  <a:cubicBezTo>
                    <a:pt x="298" y="142"/>
                    <a:pt x="298" y="142"/>
                    <a:pt x="298" y="143"/>
                  </a:cubicBezTo>
                  <a:cubicBezTo>
                    <a:pt x="297" y="143"/>
                    <a:pt x="297" y="143"/>
                    <a:pt x="296" y="143"/>
                  </a:cubicBezTo>
                  <a:cubicBezTo>
                    <a:pt x="294" y="144"/>
                    <a:pt x="288" y="143"/>
                    <a:pt x="284" y="141"/>
                  </a:cubicBezTo>
                  <a:cubicBezTo>
                    <a:pt x="255" y="126"/>
                    <a:pt x="211" y="66"/>
                    <a:pt x="185" y="36"/>
                  </a:cubicBezTo>
                  <a:cubicBezTo>
                    <a:pt x="181" y="31"/>
                    <a:pt x="177" y="26"/>
                    <a:pt x="172" y="22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72" y="22"/>
                    <a:pt x="171" y="21"/>
                    <a:pt x="170" y="21"/>
                  </a:cubicBezTo>
                  <a:cubicBezTo>
                    <a:pt x="169" y="20"/>
                    <a:pt x="168" y="19"/>
                    <a:pt x="168" y="19"/>
                  </a:cubicBezTo>
                  <a:cubicBezTo>
                    <a:pt x="167" y="18"/>
                    <a:pt x="166" y="18"/>
                    <a:pt x="165" y="18"/>
                  </a:cubicBezTo>
                  <a:cubicBezTo>
                    <a:pt x="165" y="18"/>
                    <a:pt x="165" y="18"/>
                    <a:pt x="165" y="18"/>
                  </a:cubicBezTo>
                  <a:cubicBezTo>
                    <a:pt x="133" y="3"/>
                    <a:pt x="202" y="182"/>
                    <a:pt x="153" y="187"/>
                  </a:cubicBezTo>
                  <a:cubicBezTo>
                    <a:pt x="153" y="187"/>
                    <a:pt x="153" y="187"/>
                    <a:pt x="153" y="187"/>
                  </a:cubicBezTo>
                  <a:cubicBezTo>
                    <a:pt x="152" y="187"/>
                    <a:pt x="151" y="188"/>
                    <a:pt x="150" y="188"/>
                  </a:cubicBezTo>
                  <a:cubicBezTo>
                    <a:pt x="138" y="188"/>
                    <a:pt x="131" y="186"/>
                    <a:pt x="120" y="183"/>
                  </a:cubicBez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81" name="Freeform 72"/>
          <p:cNvSpPr>
            <a:spLocks/>
          </p:cNvSpPr>
          <p:nvPr/>
        </p:nvSpPr>
        <p:spPr bwMode="auto">
          <a:xfrm>
            <a:off x="2778125" y="1981200"/>
            <a:ext cx="1588" cy="0"/>
          </a:xfrm>
          <a:custGeom>
            <a:avLst/>
            <a:gdLst>
              <a:gd name="T0" fmla="*/ 0 w 1"/>
              <a:gd name="T1" fmla="*/ 1 w 1"/>
              <a:gd name="T2" fmla="*/ 0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0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0"/>
                </a:cubicBezTo>
                <a:close/>
              </a:path>
            </a:pathLst>
          </a:custGeom>
          <a:solidFill>
            <a:srgbClr val="0086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2" name="Freeform 73"/>
          <p:cNvSpPr>
            <a:spLocks/>
          </p:cNvSpPr>
          <p:nvPr/>
        </p:nvSpPr>
        <p:spPr bwMode="auto">
          <a:xfrm>
            <a:off x="2725738" y="2008188"/>
            <a:ext cx="3175" cy="1588"/>
          </a:xfrm>
          <a:custGeom>
            <a:avLst/>
            <a:gdLst>
              <a:gd name="T0" fmla="*/ 0 w 2"/>
              <a:gd name="T1" fmla="*/ 1 h 1"/>
              <a:gd name="T2" fmla="*/ 0 w 2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" h="1">
                <a:moveTo>
                  <a:pt x="0" y="1"/>
                </a:moveTo>
                <a:cubicBezTo>
                  <a:pt x="2" y="0"/>
                  <a:pt x="1" y="1"/>
                  <a:pt x="0" y="1"/>
                </a:cubicBezTo>
                <a:close/>
              </a:path>
            </a:pathLst>
          </a:custGeom>
          <a:solidFill>
            <a:srgbClr val="0086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93" name="Skupina 92"/>
          <p:cNvGrpSpPr/>
          <p:nvPr/>
        </p:nvGrpSpPr>
        <p:grpSpPr>
          <a:xfrm>
            <a:off x="2225675" y="1701800"/>
            <a:ext cx="474663" cy="769938"/>
            <a:chOff x="2225675" y="1701800"/>
            <a:chExt cx="474663" cy="769938"/>
          </a:xfrm>
        </p:grpSpPr>
        <p:grpSp>
          <p:nvGrpSpPr>
            <p:cNvPr id="92" name="Skupina 91"/>
            <p:cNvGrpSpPr/>
            <p:nvPr/>
          </p:nvGrpSpPr>
          <p:grpSpPr>
            <a:xfrm>
              <a:off x="2260600" y="1963738"/>
              <a:ext cx="407988" cy="444500"/>
              <a:chOff x="2260600" y="1963738"/>
              <a:chExt cx="407988" cy="444500"/>
            </a:xfrm>
          </p:grpSpPr>
          <p:sp>
            <p:nvSpPr>
              <p:cNvPr id="84" name="Freeform 75"/>
              <p:cNvSpPr>
                <a:spLocks/>
              </p:cNvSpPr>
              <p:nvPr/>
            </p:nvSpPr>
            <p:spPr bwMode="auto">
              <a:xfrm>
                <a:off x="2590800" y="2259013"/>
                <a:ext cx="77788" cy="98425"/>
              </a:xfrm>
              <a:custGeom>
                <a:avLst/>
                <a:gdLst>
                  <a:gd name="T0" fmla="*/ 61 w 64"/>
                  <a:gd name="T1" fmla="*/ 43 h 82"/>
                  <a:gd name="T2" fmla="*/ 59 w 64"/>
                  <a:gd name="T3" fmla="*/ 60 h 82"/>
                  <a:gd name="T4" fmla="*/ 37 w 64"/>
                  <a:gd name="T5" fmla="*/ 78 h 82"/>
                  <a:gd name="T6" fmla="*/ 23 w 64"/>
                  <a:gd name="T7" fmla="*/ 77 h 82"/>
                  <a:gd name="T8" fmla="*/ 3 w 64"/>
                  <a:gd name="T9" fmla="*/ 52 h 82"/>
                  <a:gd name="T10" fmla="*/ 3 w 64"/>
                  <a:gd name="T11" fmla="*/ 41 h 82"/>
                  <a:gd name="T12" fmla="*/ 30 w 64"/>
                  <a:gd name="T13" fmla="*/ 3 h 82"/>
                  <a:gd name="T14" fmla="*/ 34 w 64"/>
                  <a:gd name="T15" fmla="*/ 0 h 82"/>
                  <a:gd name="T16" fmla="*/ 38 w 64"/>
                  <a:gd name="T17" fmla="*/ 2 h 82"/>
                  <a:gd name="T18" fmla="*/ 61 w 64"/>
                  <a:gd name="T19" fmla="*/ 43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2">
                    <a:moveTo>
                      <a:pt x="61" y="43"/>
                    </a:moveTo>
                    <a:cubicBezTo>
                      <a:pt x="64" y="49"/>
                      <a:pt x="63" y="55"/>
                      <a:pt x="59" y="60"/>
                    </a:cubicBezTo>
                    <a:cubicBezTo>
                      <a:pt x="52" y="66"/>
                      <a:pt x="45" y="73"/>
                      <a:pt x="37" y="78"/>
                    </a:cubicBezTo>
                    <a:cubicBezTo>
                      <a:pt x="33" y="82"/>
                      <a:pt x="27" y="81"/>
                      <a:pt x="23" y="77"/>
                    </a:cubicBezTo>
                    <a:cubicBezTo>
                      <a:pt x="17" y="70"/>
                      <a:pt x="8" y="59"/>
                      <a:pt x="3" y="52"/>
                    </a:cubicBezTo>
                    <a:cubicBezTo>
                      <a:pt x="0" y="49"/>
                      <a:pt x="0" y="44"/>
                      <a:pt x="3" y="41"/>
                    </a:cubicBezTo>
                    <a:cubicBezTo>
                      <a:pt x="17" y="25"/>
                      <a:pt x="26" y="14"/>
                      <a:pt x="30" y="3"/>
                    </a:cubicBezTo>
                    <a:cubicBezTo>
                      <a:pt x="31" y="1"/>
                      <a:pt x="32" y="0"/>
                      <a:pt x="34" y="0"/>
                    </a:cubicBezTo>
                    <a:cubicBezTo>
                      <a:pt x="35" y="0"/>
                      <a:pt x="37" y="1"/>
                      <a:pt x="38" y="2"/>
                    </a:cubicBezTo>
                    <a:cubicBezTo>
                      <a:pt x="48" y="20"/>
                      <a:pt x="56" y="35"/>
                      <a:pt x="61" y="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85" name="Freeform 76"/>
              <p:cNvSpPr>
                <a:spLocks/>
              </p:cNvSpPr>
              <p:nvPr/>
            </p:nvSpPr>
            <p:spPr bwMode="auto">
              <a:xfrm>
                <a:off x="2541588" y="2192338"/>
                <a:ext cx="73025" cy="95250"/>
              </a:xfrm>
              <a:custGeom>
                <a:avLst/>
                <a:gdLst>
                  <a:gd name="T0" fmla="*/ 58 w 60"/>
                  <a:gd name="T1" fmla="*/ 20 h 80"/>
                  <a:gd name="T2" fmla="*/ 59 w 60"/>
                  <a:gd name="T3" fmla="*/ 31 h 80"/>
                  <a:gd name="T4" fmla="*/ 26 w 60"/>
                  <a:gd name="T5" fmla="*/ 78 h 80"/>
                  <a:gd name="T6" fmla="*/ 22 w 60"/>
                  <a:gd name="T7" fmla="*/ 80 h 80"/>
                  <a:gd name="T8" fmla="*/ 17 w 60"/>
                  <a:gd name="T9" fmla="*/ 77 h 80"/>
                  <a:gd name="T10" fmla="*/ 3 w 60"/>
                  <a:gd name="T11" fmla="*/ 61 h 80"/>
                  <a:gd name="T12" fmla="*/ 1 w 60"/>
                  <a:gd name="T13" fmla="*/ 54 h 80"/>
                  <a:gd name="T14" fmla="*/ 4 w 60"/>
                  <a:gd name="T15" fmla="*/ 48 h 80"/>
                  <a:gd name="T16" fmla="*/ 41 w 60"/>
                  <a:gd name="T17" fmla="*/ 2 h 80"/>
                  <a:gd name="T18" fmla="*/ 44 w 60"/>
                  <a:gd name="T19" fmla="*/ 0 h 80"/>
                  <a:gd name="T20" fmla="*/ 47 w 60"/>
                  <a:gd name="T21" fmla="*/ 2 h 80"/>
                  <a:gd name="T22" fmla="*/ 58 w 60"/>
                  <a:gd name="T23" fmla="*/ 2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0" h="80">
                    <a:moveTo>
                      <a:pt x="58" y="20"/>
                    </a:moveTo>
                    <a:cubicBezTo>
                      <a:pt x="59" y="23"/>
                      <a:pt x="60" y="27"/>
                      <a:pt x="59" y="31"/>
                    </a:cubicBezTo>
                    <a:cubicBezTo>
                      <a:pt x="55" y="46"/>
                      <a:pt x="43" y="63"/>
                      <a:pt x="26" y="78"/>
                    </a:cubicBezTo>
                    <a:cubicBezTo>
                      <a:pt x="25" y="79"/>
                      <a:pt x="23" y="80"/>
                      <a:pt x="22" y="80"/>
                    </a:cubicBezTo>
                    <a:cubicBezTo>
                      <a:pt x="20" y="80"/>
                      <a:pt x="18" y="79"/>
                      <a:pt x="17" y="77"/>
                    </a:cubicBezTo>
                    <a:cubicBezTo>
                      <a:pt x="3" y="61"/>
                      <a:pt x="3" y="61"/>
                      <a:pt x="3" y="61"/>
                    </a:cubicBezTo>
                    <a:cubicBezTo>
                      <a:pt x="1" y="59"/>
                      <a:pt x="0" y="57"/>
                      <a:pt x="1" y="54"/>
                    </a:cubicBezTo>
                    <a:cubicBezTo>
                      <a:pt x="1" y="52"/>
                      <a:pt x="2" y="49"/>
                      <a:pt x="4" y="48"/>
                    </a:cubicBezTo>
                    <a:cubicBezTo>
                      <a:pt x="24" y="32"/>
                      <a:pt x="37" y="16"/>
                      <a:pt x="41" y="2"/>
                    </a:cubicBezTo>
                    <a:cubicBezTo>
                      <a:pt x="42" y="1"/>
                      <a:pt x="43" y="0"/>
                      <a:pt x="44" y="0"/>
                    </a:cubicBezTo>
                    <a:cubicBezTo>
                      <a:pt x="45" y="0"/>
                      <a:pt x="47" y="1"/>
                      <a:pt x="47" y="2"/>
                    </a:cubicBezTo>
                    <a:cubicBezTo>
                      <a:pt x="51" y="8"/>
                      <a:pt x="54" y="14"/>
                      <a:pt x="58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86" name="Freeform 77"/>
              <p:cNvSpPr>
                <a:spLocks/>
              </p:cNvSpPr>
              <p:nvPr/>
            </p:nvSpPr>
            <p:spPr bwMode="auto">
              <a:xfrm>
                <a:off x="2360613" y="1963738"/>
                <a:ext cx="217488" cy="266700"/>
              </a:xfrm>
              <a:custGeom>
                <a:avLst/>
                <a:gdLst>
                  <a:gd name="T0" fmla="*/ 178 w 181"/>
                  <a:gd name="T1" fmla="*/ 156 h 223"/>
                  <a:gd name="T2" fmla="*/ 179 w 181"/>
                  <a:gd name="T3" fmla="*/ 170 h 223"/>
                  <a:gd name="T4" fmla="*/ 134 w 181"/>
                  <a:gd name="T5" fmla="*/ 221 h 223"/>
                  <a:gd name="T6" fmla="*/ 126 w 181"/>
                  <a:gd name="T7" fmla="*/ 223 h 223"/>
                  <a:gd name="T8" fmla="*/ 3 w 181"/>
                  <a:gd name="T9" fmla="*/ 150 h 223"/>
                  <a:gd name="T10" fmla="*/ 2 w 181"/>
                  <a:gd name="T11" fmla="*/ 138 h 223"/>
                  <a:gd name="T12" fmla="*/ 28 w 181"/>
                  <a:gd name="T13" fmla="*/ 93 h 223"/>
                  <a:gd name="T14" fmla="*/ 77 w 181"/>
                  <a:gd name="T15" fmla="*/ 5 h 223"/>
                  <a:gd name="T16" fmla="*/ 85 w 181"/>
                  <a:gd name="T17" fmla="*/ 0 h 223"/>
                  <a:gd name="T18" fmla="*/ 94 w 181"/>
                  <a:gd name="T19" fmla="*/ 5 h 223"/>
                  <a:gd name="T20" fmla="*/ 178 w 181"/>
                  <a:gd name="T21" fmla="*/ 156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1" h="223">
                    <a:moveTo>
                      <a:pt x="178" y="156"/>
                    </a:moveTo>
                    <a:cubicBezTo>
                      <a:pt x="181" y="160"/>
                      <a:pt x="181" y="165"/>
                      <a:pt x="179" y="170"/>
                    </a:cubicBezTo>
                    <a:cubicBezTo>
                      <a:pt x="171" y="192"/>
                      <a:pt x="156" y="208"/>
                      <a:pt x="134" y="221"/>
                    </a:cubicBezTo>
                    <a:cubicBezTo>
                      <a:pt x="132" y="223"/>
                      <a:pt x="129" y="223"/>
                      <a:pt x="126" y="223"/>
                    </a:cubicBezTo>
                    <a:cubicBezTo>
                      <a:pt x="66" y="212"/>
                      <a:pt x="29" y="181"/>
                      <a:pt x="3" y="150"/>
                    </a:cubicBezTo>
                    <a:cubicBezTo>
                      <a:pt x="1" y="147"/>
                      <a:pt x="0" y="142"/>
                      <a:pt x="2" y="138"/>
                    </a:cubicBezTo>
                    <a:cubicBezTo>
                      <a:pt x="11" y="123"/>
                      <a:pt x="19" y="108"/>
                      <a:pt x="28" y="93"/>
                    </a:cubicBezTo>
                    <a:cubicBezTo>
                      <a:pt x="46" y="60"/>
                      <a:pt x="63" y="29"/>
                      <a:pt x="77" y="5"/>
                    </a:cubicBezTo>
                    <a:cubicBezTo>
                      <a:pt x="79" y="2"/>
                      <a:pt x="82" y="0"/>
                      <a:pt x="85" y="0"/>
                    </a:cubicBezTo>
                    <a:cubicBezTo>
                      <a:pt x="89" y="0"/>
                      <a:pt x="92" y="2"/>
                      <a:pt x="94" y="5"/>
                    </a:cubicBezTo>
                    <a:cubicBezTo>
                      <a:pt x="120" y="52"/>
                      <a:pt x="166" y="134"/>
                      <a:pt x="178" y="1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87" name="Freeform 78"/>
              <p:cNvSpPr>
                <a:spLocks/>
              </p:cNvSpPr>
              <p:nvPr/>
            </p:nvSpPr>
            <p:spPr bwMode="auto">
              <a:xfrm>
                <a:off x="2320925" y="2166938"/>
                <a:ext cx="184150" cy="141288"/>
              </a:xfrm>
              <a:custGeom>
                <a:avLst/>
                <a:gdLst>
                  <a:gd name="T0" fmla="*/ 151 w 153"/>
                  <a:gd name="T1" fmla="*/ 81 h 118"/>
                  <a:gd name="T2" fmla="*/ 152 w 153"/>
                  <a:gd name="T3" fmla="*/ 88 h 118"/>
                  <a:gd name="T4" fmla="*/ 144 w 153"/>
                  <a:gd name="T5" fmla="*/ 111 h 118"/>
                  <a:gd name="T6" fmla="*/ 135 w 153"/>
                  <a:gd name="T7" fmla="*/ 117 h 118"/>
                  <a:gd name="T8" fmla="*/ 3 w 153"/>
                  <a:gd name="T9" fmla="*/ 42 h 118"/>
                  <a:gd name="T10" fmla="*/ 2 w 153"/>
                  <a:gd name="T11" fmla="*/ 29 h 118"/>
                  <a:gd name="T12" fmla="*/ 16 w 153"/>
                  <a:gd name="T13" fmla="*/ 3 h 118"/>
                  <a:gd name="T14" fmla="*/ 20 w 153"/>
                  <a:gd name="T15" fmla="*/ 0 h 118"/>
                  <a:gd name="T16" fmla="*/ 24 w 153"/>
                  <a:gd name="T17" fmla="*/ 2 h 118"/>
                  <a:gd name="T18" fmla="*/ 146 w 153"/>
                  <a:gd name="T19" fmla="*/ 77 h 118"/>
                  <a:gd name="T20" fmla="*/ 151 w 153"/>
                  <a:gd name="T21" fmla="*/ 81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3" h="118">
                    <a:moveTo>
                      <a:pt x="151" y="81"/>
                    </a:moveTo>
                    <a:cubicBezTo>
                      <a:pt x="153" y="83"/>
                      <a:pt x="153" y="86"/>
                      <a:pt x="152" y="88"/>
                    </a:cubicBezTo>
                    <a:cubicBezTo>
                      <a:pt x="144" y="111"/>
                      <a:pt x="144" y="111"/>
                      <a:pt x="144" y="111"/>
                    </a:cubicBezTo>
                    <a:cubicBezTo>
                      <a:pt x="143" y="115"/>
                      <a:pt x="139" y="118"/>
                      <a:pt x="135" y="117"/>
                    </a:cubicBezTo>
                    <a:cubicBezTo>
                      <a:pt x="78" y="107"/>
                      <a:pt x="36" y="82"/>
                      <a:pt x="3" y="42"/>
                    </a:cubicBezTo>
                    <a:cubicBezTo>
                      <a:pt x="0" y="38"/>
                      <a:pt x="0" y="33"/>
                      <a:pt x="2" y="29"/>
                    </a:cubicBezTo>
                    <a:cubicBezTo>
                      <a:pt x="6" y="22"/>
                      <a:pt x="12" y="11"/>
                      <a:pt x="16" y="3"/>
                    </a:cubicBezTo>
                    <a:cubicBezTo>
                      <a:pt x="17" y="1"/>
                      <a:pt x="19" y="0"/>
                      <a:pt x="20" y="0"/>
                    </a:cubicBezTo>
                    <a:cubicBezTo>
                      <a:pt x="22" y="0"/>
                      <a:pt x="23" y="1"/>
                      <a:pt x="24" y="2"/>
                    </a:cubicBezTo>
                    <a:cubicBezTo>
                      <a:pt x="44" y="31"/>
                      <a:pt x="92" y="66"/>
                      <a:pt x="146" y="77"/>
                    </a:cubicBezTo>
                    <a:cubicBezTo>
                      <a:pt x="148" y="77"/>
                      <a:pt x="150" y="79"/>
                      <a:pt x="151" y="8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88" name="Freeform 79"/>
              <p:cNvSpPr>
                <a:spLocks/>
              </p:cNvSpPr>
              <p:nvPr/>
            </p:nvSpPr>
            <p:spPr bwMode="auto">
              <a:xfrm>
                <a:off x="2260600" y="2243138"/>
                <a:ext cx="217488" cy="165100"/>
              </a:xfrm>
              <a:custGeom>
                <a:avLst/>
                <a:gdLst>
                  <a:gd name="T0" fmla="*/ 180 w 181"/>
                  <a:gd name="T1" fmla="*/ 84 h 138"/>
                  <a:gd name="T2" fmla="*/ 181 w 181"/>
                  <a:gd name="T3" fmla="*/ 91 h 138"/>
                  <a:gd name="T4" fmla="*/ 168 w 181"/>
                  <a:gd name="T5" fmla="*/ 130 h 138"/>
                  <a:gd name="T6" fmla="*/ 156 w 181"/>
                  <a:gd name="T7" fmla="*/ 138 h 138"/>
                  <a:gd name="T8" fmla="*/ 9 w 181"/>
                  <a:gd name="T9" fmla="*/ 78 h 138"/>
                  <a:gd name="T10" fmla="*/ 5 w 181"/>
                  <a:gd name="T11" fmla="*/ 50 h 138"/>
                  <a:gd name="T12" fmla="*/ 32 w 181"/>
                  <a:gd name="T13" fmla="*/ 2 h 138"/>
                  <a:gd name="T14" fmla="*/ 35 w 181"/>
                  <a:gd name="T15" fmla="*/ 0 h 138"/>
                  <a:gd name="T16" fmla="*/ 39 w 181"/>
                  <a:gd name="T17" fmla="*/ 2 h 138"/>
                  <a:gd name="T18" fmla="*/ 174 w 181"/>
                  <a:gd name="T19" fmla="*/ 79 h 138"/>
                  <a:gd name="T20" fmla="*/ 180 w 181"/>
                  <a:gd name="T21" fmla="*/ 8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1" h="138">
                    <a:moveTo>
                      <a:pt x="180" y="84"/>
                    </a:moveTo>
                    <a:cubicBezTo>
                      <a:pt x="181" y="86"/>
                      <a:pt x="181" y="89"/>
                      <a:pt x="181" y="91"/>
                    </a:cubicBezTo>
                    <a:cubicBezTo>
                      <a:pt x="177" y="102"/>
                      <a:pt x="171" y="120"/>
                      <a:pt x="168" y="130"/>
                    </a:cubicBezTo>
                    <a:cubicBezTo>
                      <a:pt x="166" y="135"/>
                      <a:pt x="161" y="138"/>
                      <a:pt x="156" y="138"/>
                    </a:cubicBezTo>
                    <a:cubicBezTo>
                      <a:pt x="102" y="135"/>
                      <a:pt x="50" y="115"/>
                      <a:pt x="9" y="78"/>
                    </a:cubicBezTo>
                    <a:cubicBezTo>
                      <a:pt x="2" y="71"/>
                      <a:pt x="0" y="59"/>
                      <a:pt x="5" y="50"/>
                    </a:cubicBezTo>
                    <a:cubicBezTo>
                      <a:pt x="11" y="39"/>
                      <a:pt x="21" y="22"/>
                      <a:pt x="32" y="2"/>
                    </a:cubicBezTo>
                    <a:cubicBezTo>
                      <a:pt x="33" y="1"/>
                      <a:pt x="34" y="0"/>
                      <a:pt x="35" y="0"/>
                    </a:cubicBezTo>
                    <a:cubicBezTo>
                      <a:pt x="37" y="0"/>
                      <a:pt x="38" y="0"/>
                      <a:pt x="39" y="2"/>
                    </a:cubicBezTo>
                    <a:cubicBezTo>
                      <a:pt x="62" y="29"/>
                      <a:pt x="103" y="64"/>
                      <a:pt x="174" y="79"/>
                    </a:cubicBezTo>
                    <a:cubicBezTo>
                      <a:pt x="177" y="80"/>
                      <a:pt x="179" y="82"/>
                      <a:pt x="180" y="8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90" name="Skupina 89"/>
            <p:cNvGrpSpPr/>
            <p:nvPr/>
          </p:nvGrpSpPr>
          <p:grpSpPr>
            <a:xfrm>
              <a:off x="2225675" y="1701800"/>
              <a:ext cx="474663" cy="769938"/>
              <a:chOff x="2225675" y="1701800"/>
              <a:chExt cx="474663" cy="769938"/>
            </a:xfrm>
          </p:grpSpPr>
          <p:sp>
            <p:nvSpPr>
              <p:cNvPr id="83" name="Freeform 74"/>
              <p:cNvSpPr>
                <a:spLocks noEditPoints="1"/>
              </p:cNvSpPr>
              <p:nvPr/>
            </p:nvSpPr>
            <p:spPr bwMode="auto">
              <a:xfrm>
                <a:off x="2225675" y="1701800"/>
                <a:ext cx="474663" cy="769938"/>
              </a:xfrm>
              <a:custGeom>
                <a:avLst/>
                <a:gdLst>
                  <a:gd name="T0" fmla="*/ 384 w 396"/>
                  <a:gd name="T1" fmla="*/ 539 h 642"/>
                  <a:gd name="T2" fmla="*/ 5 w 396"/>
                  <a:gd name="T3" fmla="*/ 507 h 642"/>
                  <a:gd name="T4" fmla="*/ 115 w 396"/>
                  <a:gd name="T5" fmla="*/ 356 h 642"/>
                  <a:gd name="T6" fmla="*/ 239 w 396"/>
                  <a:gd name="T7" fmla="*/ 441 h 642"/>
                  <a:gd name="T8" fmla="*/ 292 w 396"/>
                  <a:gd name="T9" fmla="*/ 388 h 642"/>
                  <a:gd name="T10" fmla="*/ 207 w 396"/>
                  <a:gd name="T11" fmla="*/ 223 h 642"/>
                  <a:gd name="T12" fmla="*/ 190 w 396"/>
                  <a:gd name="T13" fmla="*/ 223 h 642"/>
                  <a:gd name="T14" fmla="*/ 122 w 396"/>
                  <a:gd name="T15" fmla="*/ 302 h 642"/>
                  <a:gd name="T16" fmla="*/ 178 w 396"/>
                  <a:gd name="T17" fmla="*/ 161 h 642"/>
                  <a:gd name="T18" fmla="*/ 119 w 396"/>
                  <a:gd name="T19" fmla="*/ 43 h 642"/>
                  <a:gd name="T20" fmla="*/ 186 w 396"/>
                  <a:gd name="T21" fmla="*/ 145 h 642"/>
                  <a:gd name="T22" fmla="*/ 193 w 396"/>
                  <a:gd name="T23" fmla="*/ 8 h 642"/>
                  <a:gd name="T24" fmla="*/ 204 w 396"/>
                  <a:gd name="T25" fmla="*/ 7 h 642"/>
                  <a:gd name="T26" fmla="*/ 211 w 396"/>
                  <a:gd name="T27" fmla="*/ 145 h 642"/>
                  <a:gd name="T28" fmla="*/ 278 w 396"/>
                  <a:gd name="T29" fmla="*/ 42 h 642"/>
                  <a:gd name="T30" fmla="*/ 219 w 396"/>
                  <a:gd name="T31" fmla="*/ 164 h 642"/>
                  <a:gd name="T32" fmla="*/ 388 w 396"/>
                  <a:gd name="T33" fmla="*/ 500 h 642"/>
                  <a:gd name="T34" fmla="*/ 366 w 396"/>
                  <a:gd name="T35" fmla="*/ 507 h 642"/>
                  <a:gd name="T36" fmla="*/ 339 w 396"/>
                  <a:gd name="T37" fmla="*/ 464 h 642"/>
                  <a:gd name="T38" fmla="*/ 308 w 396"/>
                  <a:gd name="T39" fmla="*/ 505 h 642"/>
                  <a:gd name="T40" fmla="*/ 328 w 396"/>
                  <a:gd name="T41" fmla="*/ 541 h 642"/>
                  <a:gd name="T42" fmla="*/ 364 w 396"/>
                  <a:gd name="T43" fmla="*/ 524 h 642"/>
                  <a:gd name="T44" fmla="*/ 322 w 396"/>
                  <a:gd name="T45" fmla="*/ 428 h 642"/>
                  <a:gd name="T46" fmla="*/ 308 w 396"/>
                  <a:gd name="T47" fmla="*/ 408 h 642"/>
                  <a:gd name="T48" fmla="*/ 268 w 396"/>
                  <a:gd name="T49" fmla="*/ 456 h 642"/>
                  <a:gd name="T50" fmla="*/ 267 w 396"/>
                  <a:gd name="T51" fmla="*/ 469 h 642"/>
                  <a:gd name="T52" fmla="*/ 286 w 396"/>
                  <a:gd name="T53" fmla="*/ 488 h 642"/>
                  <a:gd name="T54" fmla="*/ 323 w 396"/>
                  <a:gd name="T55" fmla="*/ 439 h 642"/>
                  <a:gd name="T56" fmla="*/ 231 w 396"/>
                  <a:gd name="T57" fmla="*/ 468 h 642"/>
                  <a:gd name="T58" fmla="*/ 104 w 396"/>
                  <a:gd name="T59" fmla="*/ 389 h 642"/>
                  <a:gd name="T60" fmla="*/ 96 w 396"/>
                  <a:gd name="T61" fmla="*/ 390 h 642"/>
                  <a:gd name="T62" fmla="*/ 83 w 396"/>
                  <a:gd name="T63" fmla="*/ 429 h 642"/>
                  <a:gd name="T64" fmla="*/ 224 w 396"/>
                  <a:gd name="T65" fmla="*/ 498 h 642"/>
                  <a:gd name="T66" fmla="*/ 210 w 396"/>
                  <a:gd name="T67" fmla="*/ 542 h 642"/>
                  <a:gd name="T68" fmla="*/ 203 w 396"/>
                  <a:gd name="T69" fmla="*/ 530 h 642"/>
                  <a:gd name="T70" fmla="*/ 64 w 396"/>
                  <a:gd name="T71" fmla="*/ 451 h 642"/>
                  <a:gd name="T72" fmla="*/ 34 w 396"/>
                  <a:gd name="T73" fmla="*/ 501 h 642"/>
                  <a:gd name="T74" fmla="*/ 185 w 396"/>
                  <a:gd name="T75" fmla="*/ 589 h 642"/>
                  <a:gd name="T76" fmla="*/ 210 w 396"/>
                  <a:gd name="T77" fmla="*/ 542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96" h="642">
                    <a:moveTo>
                      <a:pt x="388" y="500"/>
                    </a:moveTo>
                    <a:cubicBezTo>
                      <a:pt x="396" y="512"/>
                      <a:pt x="394" y="528"/>
                      <a:pt x="384" y="539"/>
                    </a:cubicBezTo>
                    <a:cubicBezTo>
                      <a:pt x="283" y="642"/>
                      <a:pt x="106" y="640"/>
                      <a:pt x="8" y="533"/>
                    </a:cubicBezTo>
                    <a:cubicBezTo>
                      <a:pt x="1" y="525"/>
                      <a:pt x="0" y="515"/>
                      <a:pt x="5" y="507"/>
                    </a:cubicBezTo>
                    <a:cubicBezTo>
                      <a:pt x="21" y="479"/>
                      <a:pt x="58" y="413"/>
                      <a:pt x="96" y="347"/>
                    </a:cubicBezTo>
                    <a:cubicBezTo>
                      <a:pt x="115" y="356"/>
                      <a:pt x="115" y="356"/>
                      <a:pt x="115" y="356"/>
                    </a:cubicBezTo>
                    <a:cubicBezTo>
                      <a:pt x="113" y="360"/>
                      <a:pt x="114" y="365"/>
                      <a:pt x="116" y="368"/>
                    </a:cubicBezTo>
                    <a:cubicBezTo>
                      <a:pt x="142" y="399"/>
                      <a:pt x="179" y="430"/>
                      <a:pt x="239" y="441"/>
                    </a:cubicBezTo>
                    <a:cubicBezTo>
                      <a:pt x="242" y="441"/>
                      <a:pt x="245" y="441"/>
                      <a:pt x="247" y="439"/>
                    </a:cubicBezTo>
                    <a:cubicBezTo>
                      <a:pt x="269" y="426"/>
                      <a:pt x="284" y="410"/>
                      <a:pt x="292" y="388"/>
                    </a:cubicBezTo>
                    <a:cubicBezTo>
                      <a:pt x="294" y="383"/>
                      <a:pt x="294" y="378"/>
                      <a:pt x="291" y="374"/>
                    </a:cubicBezTo>
                    <a:cubicBezTo>
                      <a:pt x="279" y="352"/>
                      <a:pt x="233" y="270"/>
                      <a:pt x="207" y="223"/>
                    </a:cubicBezTo>
                    <a:cubicBezTo>
                      <a:pt x="205" y="220"/>
                      <a:pt x="202" y="218"/>
                      <a:pt x="198" y="218"/>
                    </a:cubicBezTo>
                    <a:cubicBezTo>
                      <a:pt x="195" y="218"/>
                      <a:pt x="192" y="220"/>
                      <a:pt x="190" y="223"/>
                    </a:cubicBezTo>
                    <a:cubicBezTo>
                      <a:pt x="176" y="247"/>
                      <a:pt x="159" y="278"/>
                      <a:pt x="141" y="311"/>
                    </a:cubicBezTo>
                    <a:cubicBezTo>
                      <a:pt x="122" y="302"/>
                      <a:pt x="122" y="302"/>
                      <a:pt x="122" y="302"/>
                    </a:cubicBezTo>
                    <a:cubicBezTo>
                      <a:pt x="144" y="263"/>
                      <a:pt x="164" y="228"/>
                      <a:pt x="178" y="203"/>
                    </a:cubicBezTo>
                    <a:cubicBezTo>
                      <a:pt x="185" y="190"/>
                      <a:pt x="185" y="174"/>
                      <a:pt x="178" y="161"/>
                    </a:cubicBezTo>
                    <a:cubicBezTo>
                      <a:pt x="118" y="53"/>
                      <a:pt x="118" y="53"/>
                      <a:pt x="118" y="53"/>
                    </a:cubicBezTo>
                    <a:cubicBezTo>
                      <a:pt x="115" y="47"/>
                      <a:pt x="119" y="43"/>
                      <a:pt x="119" y="43"/>
                    </a:cubicBezTo>
                    <a:cubicBezTo>
                      <a:pt x="123" y="39"/>
                      <a:pt x="126" y="45"/>
                      <a:pt x="126" y="45"/>
                    </a:cubicBezTo>
                    <a:cubicBezTo>
                      <a:pt x="186" y="145"/>
                      <a:pt x="186" y="145"/>
                      <a:pt x="186" y="145"/>
                    </a:cubicBezTo>
                    <a:cubicBezTo>
                      <a:pt x="190" y="151"/>
                      <a:pt x="190" y="144"/>
                      <a:pt x="190" y="144"/>
                    </a:cubicBezTo>
                    <a:cubicBezTo>
                      <a:pt x="193" y="8"/>
                      <a:pt x="193" y="8"/>
                      <a:pt x="193" y="8"/>
                    </a:cubicBezTo>
                    <a:cubicBezTo>
                      <a:pt x="193" y="0"/>
                      <a:pt x="198" y="0"/>
                      <a:pt x="198" y="0"/>
                    </a:cubicBezTo>
                    <a:cubicBezTo>
                      <a:pt x="204" y="0"/>
                      <a:pt x="204" y="7"/>
                      <a:pt x="204" y="7"/>
                    </a:cubicBezTo>
                    <a:cubicBezTo>
                      <a:pt x="207" y="144"/>
                      <a:pt x="207" y="144"/>
                      <a:pt x="207" y="144"/>
                    </a:cubicBezTo>
                    <a:cubicBezTo>
                      <a:pt x="207" y="151"/>
                      <a:pt x="211" y="145"/>
                      <a:pt x="211" y="145"/>
                    </a:cubicBezTo>
                    <a:cubicBezTo>
                      <a:pt x="270" y="43"/>
                      <a:pt x="270" y="43"/>
                      <a:pt x="270" y="43"/>
                    </a:cubicBezTo>
                    <a:cubicBezTo>
                      <a:pt x="274" y="37"/>
                      <a:pt x="278" y="42"/>
                      <a:pt x="278" y="42"/>
                    </a:cubicBezTo>
                    <a:cubicBezTo>
                      <a:pt x="281" y="47"/>
                      <a:pt x="278" y="53"/>
                      <a:pt x="278" y="53"/>
                    </a:cubicBezTo>
                    <a:cubicBezTo>
                      <a:pt x="278" y="53"/>
                      <a:pt x="232" y="140"/>
                      <a:pt x="219" y="164"/>
                    </a:cubicBezTo>
                    <a:cubicBezTo>
                      <a:pt x="212" y="176"/>
                      <a:pt x="212" y="191"/>
                      <a:pt x="219" y="203"/>
                    </a:cubicBezTo>
                    <a:cubicBezTo>
                      <a:pt x="339" y="413"/>
                      <a:pt x="344" y="432"/>
                      <a:pt x="388" y="500"/>
                    </a:cubicBezTo>
                    <a:close/>
                    <a:moveTo>
                      <a:pt x="364" y="524"/>
                    </a:moveTo>
                    <a:cubicBezTo>
                      <a:pt x="368" y="519"/>
                      <a:pt x="369" y="513"/>
                      <a:pt x="366" y="507"/>
                    </a:cubicBezTo>
                    <a:cubicBezTo>
                      <a:pt x="361" y="499"/>
                      <a:pt x="353" y="484"/>
                      <a:pt x="343" y="466"/>
                    </a:cubicBezTo>
                    <a:cubicBezTo>
                      <a:pt x="342" y="465"/>
                      <a:pt x="340" y="464"/>
                      <a:pt x="339" y="464"/>
                    </a:cubicBezTo>
                    <a:cubicBezTo>
                      <a:pt x="337" y="464"/>
                      <a:pt x="336" y="465"/>
                      <a:pt x="335" y="467"/>
                    </a:cubicBezTo>
                    <a:cubicBezTo>
                      <a:pt x="331" y="478"/>
                      <a:pt x="322" y="489"/>
                      <a:pt x="308" y="505"/>
                    </a:cubicBezTo>
                    <a:cubicBezTo>
                      <a:pt x="305" y="508"/>
                      <a:pt x="305" y="513"/>
                      <a:pt x="308" y="516"/>
                    </a:cubicBezTo>
                    <a:cubicBezTo>
                      <a:pt x="313" y="523"/>
                      <a:pt x="322" y="534"/>
                      <a:pt x="328" y="541"/>
                    </a:cubicBezTo>
                    <a:cubicBezTo>
                      <a:pt x="332" y="545"/>
                      <a:pt x="338" y="546"/>
                      <a:pt x="342" y="542"/>
                    </a:cubicBezTo>
                    <a:cubicBezTo>
                      <a:pt x="350" y="537"/>
                      <a:pt x="357" y="530"/>
                      <a:pt x="364" y="524"/>
                    </a:cubicBezTo>
                    <a:close/>
                    <a:moveTo>
                      <a:pt x="323" y="439"/>
                    </a:moveTo>
                    <a:cubicBezTo>
                      <a:pt x="324" y="435"/>
                      <a:pt x="323" y="431"/>
                      <a:pt x="322" y="428"/>
                    </a:cubicBezTo>
                    <a:cubicBezTo>
                      <a:pt x="318" y="422"/>
                      <a:pt x="315" y="416"/>
                      <a:pt x="311" y="410"/>
                    </a:cubicBezTo>
                    <a:cubicBezTo>
                      <a:pt x="311" y="409"/>
                      <a:pt x="309" y="408"/>
                      <a:pt x="308" y="408"/>
                    </a:cubicBezTo>
                    <a:cubicBezTo>
                      <a:pt x="307" y="408"/>
                      <a:pt x="306" y="409"/>
                      <a:pt x="305" y="410"/>
                    </a:cubicBezTo>
                    <a:cubicBezTo>
                      <a:pt x="301" y="424"/>
                      <a:pt x="288" y="440"/>
                      <a:pt x="268" y="456"/>
                    </a:cubicBezTo>
                    <a:cubicBezTo>
                      <a:pt x="266" y="457"/>
                      <a:pt x="265" y="460"/>
                      <a:pt x="265" y="462"/>
                    </a:cubicBezTo>
                    <a:cubicBezTo>
                      <a:pt x="264" y="465"/>
                      <a:pt x="265" y="467"/>
                      <a:pt x="267" y="469"/>
                    </a:cubicBezTo>
                    <a:cubicBezTo>
                      <a:pt x="281" y="485"/>
                      <a:pt x="281" y="485"/>
                      <a:pt x="281" y="485"/>
                    </a:cubicBezTo>
                    <a:cubicBezTo>
                      <a:pt x="282" y="487"/>
                      <a:pt x="284" y="488"/>
                      <a:pt x="286" y="488"/>
                    </a:cubicBezTo>
                    <a:cubicBezTo>
                      <a:pt x="287" y="488"/>
                      <a:pt x="289" y="487"/>
                      <a:pt x="290" y="486"/>
                    </a:cubicBezTo>
                    <a:cubicBezTo>
                      <a:pt x="307" y="471"/>
                      <a:pt x="319" y="454"/>
                      <a:pt x="323" y="439"/>
                    </a:cubicBezTo>
                    <a:close/>
                    <a:moveTo>
                      <a:pt x="232" y="475"/>
                    </a:moveTo>
                    <a:cubicBezTo>
                      <a:pt x="233" y="473"/>
                      <a:pt x="233" y="470"/>
                      <a:pt x="231" y="468"/>
                    </a:cubicBezTo>
                    <a:cubicBezTo>
                      <a:pt x="230" y="466"/>
                      <a:pt x="228" y="464"/>
                      <a:pt x="226" y="464"/>
                    </a:cubicBezTo>
                    <a:cubicBezTo>
                      <a:pt x="172" y="453"/>
                      <a:pt x="124" y="418"/>
                      <a:pt x="104" y="389"/>
                    </a:cubicBezTo>
                    <a:cubicBezTo>
                      <a:pt x="103" y="388"/>
                      <a:pt x="102" y="387"/>
                      <a:pt x="100" y="387"/>
                    </a:cubicBezTo>
                    <a:cubicBezTo>
                      <a:pt x="99" y="387"/>
                      <a:pt x="97" y="388"/>
                      <a:pt x="96" y="390"/>
                    </a:cubicBezTo>
                    <a:cubicBezTo>
                      <a:pt x="92" y="398"/>
                      <a:pt x="86" y="409"/>
                      <a:pt x="82" y="416"/>
                    </a:cubicBezTo>
                    <a:cubicBezTo>
                      <a:pt x="80" y="420"/>
                      <a:pt x="80" y="425"/>
                      <a:pt x="83" y="429"/>
                    </a:cubicBezTo>
                    <a:cubicBezTo>
                      <a:pt x="116" y="469"/>
                      <a:pt x="158" y="494"/>
                      <a:pt x="215" y="504"/>
                    </a:cubicBezTo>
                    <a:cubicBezTo>
                      <a:pt x="219" y="505"/>
                      <a:pt x="223" y="502"/>
                      <a:pt x="224" y="498"/>
                    </a:cubicBezTo>
                    <a:lnTo>
                      <a:pt x="232" y="475"/>
                    </a:lnTo>
                    <a:close/>
                    <a:moveTo>
                      <a:pt x="210" y="542"/>
                    </a:moveTo>
                    <a:cubicBezTo>
                      <a:pt x="210" y="540"/>
                      <a:pt x="210" y="537"/>
                      <a:pt x="209" y="535"/>
                    </a:cubicBezTo>
                    <a:cubicBezTo>
                      <a:pt x="208" y="533"/>
                      <a:pt x="206" y="531"/>
                      <a:pt x="203" y="530"/>
                    </a:cubicBezTo>
                    <a:cubicBezTo>
                      <a:pt x="132" y="515"/>
                      <a:pt x="91" y="480"/>
                      <a:pt x="68" y="453"/>
                    </a:cubicBezTo>
                    <a:cubicBezTo>
                      <a:pt x="67" y="451"/>
                      <a:pt x="66" y="451"/>
                      <a:pt x="64" y="451"/>
                    </a:cubicBezTo>
                    <a:cubicBezTo>
                      <a:pt x="63" y="451"/>
                      <a:pt x="62" y="452"/>
                      <a:pt x="61" y="453"/>
                    </a:cubicBezTo>
                    <a:cubicBezTo>
                      <a:pt x="50" y="473"/>
                      <a:pt x="40" y="490"/>
                      <a:pt x="34" y="501"/>
                    </a:cubicBezTo>
                    <a:cubicBezTo>
                      <a:pt x="29" y="510"/>
                      <a:pt x="31" y="522"/>
                      <a:pt x="38" y="529"/>
                    </a:cubicBezTo>
                    <a:cubicBezTo>
                      <a:pt x="79" y="566"/>
                      <a:pt x="131" y="586"/>
                      <a:pt x="185" y="589"/>
                    </a:cubicBezTo>
                    <a:cubicBezTo>
                      <a:pt x="190" y="589"/>
                      <a:pt x="195" y="586"/>
                      <a:pt x="197" y="581"/>
                    </a:cubicBezTo>
                    <a:cubicBezTo>
                      <a:pt x="200" y="571"/>
                      <a:pt x="206" y="553"/>
                      <a:pt x="210" y="542"/>
                    </a:cubicBezTo>
                    <a:close/>
                  </a:path>
                </a:pathLst>
              </a:custGeom>
              <a:solidFill>
                <a:srgbClr val="B265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89" name="Freeform 80"/>
              <p:cNvSpPr>
                <a:spLocks/>
              </p:cNvSpPr>
              <p:nvPr/>
            </p:nvSpPr>
            <p:spPr bwMode="auto">
              <a:xfrm>
                <a:off x="2339975" y="2063750"/>
                <a:ext cx="53975" cy="65088"/>
              </a:xfrm>
              <a:custGeom>
                <a:avLst/>
                <a:gdLst>
                  <a:gd name="T0" fmla="*/ 26 w 45"/>
                  <a:gd name="T1" fmla="*/ 0 h 54"/>
                  <a:gd name="T2" fmla="*/ 45 w 45"/>
                  <a:gd name="T3" fmla="*/ 9 h 54"/>
                  <a:gd name="T4" fmla="*/ 19 w 45"/>
                  <a:gd name="T5" fmla="*/ 54 h 54"/>
                  <a:gd name="T6" fmla="*/ 0 w 45"/>
                  <a:gd name="T7" fmla="*/ 45 h 54"/>
                  <a:gd name="T8" fmla="*/ 26 w 45"/>
                  <a:gd name="T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54">
                    <a:moveTo>
                      <a:pt x="26" y="0"/>
                    </a:moveTo>
                    <a:cubicBezTo>
                      <a:pt x="45" y="9"/>
                      <a:pt x="45" y="9"/>
                      <a:pt x="45" y="9"/>
                    </a:cubicBezTo>
                    <a:cubicBezTo>
                      <a:pt x="36" y="24"/>
                      <a:pt x="28" y="39"/>
                      <a:pt x="19" y="54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9" y="30"/>
                      <a:pt x="17" y="15"/>
                      <a:pt x="26" y="0"/>
                    </a:cubicBezTo>
                    <a:close/>
                  </a:path>
                </a:pathLst>
              </a:custGeom>
              <a:solidFill>
                <a:srgbClr val="B265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sp>
        <p:nvSpPr>
          <p:cNvPr id="97" name="Obdélník 96"/>
          <p:cNvSpPr/>
          <p:nvPr/>
        </p:nvSpPr>
        <p:spPr>
          <a:xfrm>
            <a:off x="3873585" y="3350714"/>
            <a:ext cx="12778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skautů a skautek</a:t>
            </a:r>
            <a:endParaRPr lang="cs-CZ" sz="11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98" name="Obdélník 97"/>
          <p:cNvSpPr/>
          <p:nvPr/>
        </p:nvSpPr>
        <p:spPr>
          <a:xfrm>
            <a:off x="3779912" y="2951738"/>
            <a:ext cx="15121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67</a:t>
            </a:r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 </a:t>
            </a:r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959</a:t>
            </a:r>
            <a:endParaRPr lang="cs-CZ" sz="28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99" name="Obdélník 98"/>
          <p:cNvSpPr/>
          <p:nvPr/>
        </p:nvSpPr>
        <p:spPr>
          <a:xfrm>
            <a:off x="4994523" y="527331"/>
            <a:ext cx="16070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míst pro předávání</a:t>
            </a:r>
          </a:p>
          <a:p>
            <a:pPr algn="ctr"/>
            <a:r>
              <a:rPr lang="cs-CZ" sz="1100" i="1" dirty="0" smtClean="0">
                <a:solidFill>
                  <a:srgbClr val="995300"/>
                </a:solidFill>
                <a:latin typeface="TheMix C5 SemiLight" pitchFamily="34" charset="-18"/>
              </a:rPr>
              <a:t>Betlémského světla</a:t>
            </a:r>
            <a:endParaRPr lang="cs-CZ" sz="1100" i="1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100" name="Obdélník 99"/>
          <p:cNvSpPr/>
          <p:nvPr/>
        </p:nvSpPr>
        <p:spPr>
          <a:xfrm>
            <a:off x="5017933" y="123478"/>
            <a:ext cx="15121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1 500+</a:t>
            </a:r>
            <a:endParaRPr lang="cs-CZ" sz="28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102" name="Obdélník 101"/>
          <p:cNvSpPr/>
          <p:nvPr/>
        </p:nvSpPr>
        <p:spPr>
          <a:xfrm>
            <a:off x="7308304" y="793136"/>
            <a:ext cx="180546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>
                <a:solidFill>
                  <a:srgbClr val="995300"/>
                </a:solidFill>
                <a:latin typeface="TheMix C5 SemiLight" pitchFamily="34" charset="-18"/>
              </a:rPr>
              <a:t>o</a:t>
            </a:r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dpracovali účastníci </a:t>
            </a:r>
            <a:b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</a:br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akce </a:t>
            </a:r>
            <a:r>
              <a:rPr lang="cs-CZ" sz="1100" i="1" dirty="0" smtClean="0">
                <a:solidFill>
                  <a:srgbClr val="995300"/>
                </a:solidFill>
                <a:latin typeface="TheMix C5 SemiLight" pitchFamily="34" charset="-18"/>
              </a:rPr>
              <a:t>Obrok</a:t>
            </a:r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 na brigádách</a:t>
            </a:r>
            <a:b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</a:br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kolem Benešova</a:t>
            </a:r>
            <a:endParaRPr lang="cs-CZ" sz="1100" i="1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103" name="Obdélník 102"/>
          <p:cNvSpPr/>
          <p:nvPr/>
        </p:nvSpPr>
        <p:spPr>
          <a:xfrm>
            <a:off x="7608807" y="433024"/>
            <a:ext cx="8980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2</a:t>
            </a:r>
            <a:r>
              <a:rPr lang="cs-CZ" sz="1200" dirty="0" smtClean="0">
                <a:solidFill>
                  <a:srgbClr val="B26500"/>
                </a:solidFill>
                <a:latin typeface="SKAUT Bold" pitchFamily="50" charset="0"/>
              </a:rPr>
              <a:t> </a:t>
            </a:r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500</a:t>
            </a:r>
            <a:endParaRPr lang="cs-CZ" sz="20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104" name="Obdélník 103"/>
          <p:cNvSpPr/>
          <p:nvPr/>
        </p:nvSpPr>
        <p:spPr>
          <a:xfrm>
            <a:off x="6050844" y="2536622"/>
            <a:ext cx="155645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050" dirty="0" smtClean="0">
                <a:solidFill>
                  <a:srgbClr val="995300"/>
                </a:solidFill>
                <a:latin typeface="TheMix C5 SemiLight" pitchFamily="34" charset="-18"/>
              </a:rPr>
              <a:t>prožíváme nejdelší období svobodného skautingu</a:t>
            </a:r>
            <a:endParaRPr lang="cs-CZ" sz="105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105" name="Obdélník 104"/>
          <p:cNvSpPr/>
          <p:nvPr/>
        </p:nvSpPr>
        <p:spPr>
          <a:xfrm>
            <a:off x="5914490" y="2182135"/>
            <a:ext cx="13665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10</a:t>
            </a:r>
            <a:r>
              <a:rPr lang="cs-CZ" sz="1200" dirty="0" smtClean="0">
                <a:solidFill>
                  <a:srgbClr val="B26500"/>
                </a:solidFill>
                <a:latin typeface="SKAUT Bold" pitchFamily="50" charset="0"/>
              </a:rPr>
              <a:t> </a:t>
            </a:r>
            <a:r>
              <a:rPr lang="cs-CZ" sz="2000" dirty="0" smtClean="0">
                <a:solidFill>
                  <a:srgbClr val="B26500"/>
                </a:solidFill>
                <a:latin typeface="SKAUT Bold" pitchFamily="50" charset="0"/>
              </a:rPr>
              <a:t>987</a:t>
            </a:r>
            <a:endParaRPr lang="cs-CZ" sz="20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106" name="Obdélník 105"/>
          <p:cNvSpPr/>
          <p:nvPr/>
        </p:nvSpPr>
        <p:spPr>
          <a:xfrm>
            <a:off x="6050844" y="4270325"/>
            <a:ext cx="16070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solidFill>
                  <a:srgbClr val="995300"/>
                </a:solidFill>
                <a:latin typeface="TheMix C5 SemiLight" pitchFamily="34" charset="-18"/>
              </a:rPr>
              <a:t>absolventů vzdělávacích</a:t>
            </a:r>
          </a:p>
          <a:p>
            <a:r>
              <a:rPr lang="cs-CZ" sz="1400" dirty="0" smtClean="0">
                <a:solidFill>
                  <a:srgbClr val="995300"/>
                </a:solidFill>
                <a:latin typeface="TheMix C5 SemiLight" pitchFamily="34" charset="-18"/>
              </a:rPr>
              <a:t>kurzů</a:t>
            </a:r>
            <a:endParaRPr lang="cs-CZ" sz="14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107" name="Obdélník 106"/>
          <p:cNvSpPr/>
          <p:nvPr/>
        </p:nvSpPr>
        <p:spPr>
          <a:xfrm>
            <a:off x="4976556" y="4558357"/>
            <a:ext cx="15121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 smtClean="0">
                <a:solidFill>
                  <a:srgbClr val="B26500"/>
                </a:solidFill>
                <a:latin typeface="SKAUT Bold" pitchFamily="50" charset="0"/>
              </a:rPr>
              <a:t>800</a:t>
            </a:r>
            <a:r>
              <a:rPr lang="cs-CZ" sz="2400" dirty="0" smtClean="0">
                <a:solidFill>
                  <a:srgbClr val="B26500"/>
                </a:solidFill>
                <a:latin typeface="SKAUT Bold" pitchFamily="50" charset="0"/>
              </a:rPr>
              <a:t>+</a:t>
            </a:r>
            <a:endParaRPr lang="cs-CZ" sz="24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108" name="Obdélník 107"/>
          <p:cNvSpPr/>
          <p:nvPr/>
        </p:nvSpPr>
        <p:spPr>
          <a:xfrm>
            <a:off x="7774927" y="3968759"/>
            <a:ext cx="12778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desítky dobrovolníků</a:t>
            </a:r>
          </a:p>
          <a:p>
            <a:pPr algn="r"/>
            <a:r>
              <a:rPr lang="cs-CZ" sz="1100" dirty="0" smtClean="0">
                <a:solidFill>
                  <a:srgbClr val="995300"/>
                </a:solidFill>
                <a:latin typeface="TheMix C5 SemiLight" pitchFamily="34" charset="-18"/>
              </a:rPr>
              <a:t>v zahraničí</a:t>
            </a:r>
            <a:endParaRPr lang="cs-CZ" sz="11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109" name="Obdélník 108"/>
          <p:cNvSpPr/>
          <p:nvPr/>
        </p:nvSpPr>
        <p:spPr>
          <a:xfrm>
            <a:off x="7451908" y="3553115"/>
            <a:ext cx="1616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800" dirty="0" smtClean="0">
                <a:solidFill>
                  <a:srgbClr val="B26500"/>
                </a:solidFill>
                <a:latin typeface="SKAUT Bold" pitchFamily="50" charset="0"/>
              </a:rPr>
              <a:t>30+</a:t>
            </a:r>
            <a:endParaRPr lang="cs-CZ" sz="2800" dirty="0">
              <a:solidFill>
                <a:srgbClr val="B26500"/>
              </a:solidFill>
              <a:latin typeface="SKAUT Bold" pitchFamily="50" charset="0"/>
            </a:endParaRPr>
          </a:p>
        </p:txBody>
      </p:sp>
      <p:grpSp>
        <p:nvGrpSpPr>
          <p:cNvPr id="118" name="Skupina 117"/>
          <p:cNvGrpSpPr/>
          <p:nvPr/>
        </p:nvGrpSpPr>
        <p:grpSpPr>
          <a:xfrm>
            <a:off x="5502275" y="4354513"/>
            <a:ext cx="461963" cy="320676"/>
            <a:chOff x="5502275" y="4354513"/>
            <a:chExt cx="461963" cy="320676"/>
          </a:xfrm>
        </p:grpSpPr>
        <p:sp>
          <p:nvSpPr>
            <p:cNvPr id="115" name="AutoShape 82"/>
            <p:cNvSpPr>
              <a:spLocks noChangeAspect="1" noChangeArrowheads="1" noTextEdit="1"/>
            </p:cNvSpPr>
            <p:nvPr/>
          </p:nvSpPr>
          <p:spPr bwMode="auto">
            <a:xfrm>
              <a:off x="5502275" y="4354513"/>
              <a:ext cx="46037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6" name="Freeform 84"/>
            <p:cNvSpPr>
              <a:spLocks/>
            </p:cNvSpPr>
            <p:nvPr/>
          </p:nvSpPr>
          <p:spPr bwMode="auto">
            <a:xfrm>
              <a:off x="5502275" y="4356101"/>
              <a:ext cx="461963" cy="319088"/>
            </a:xfrm>
            <a:custGeom>
              <a:avLst/>
              <a:gdLst>
                <a:gd name="T0" fmla="*/ 382 w 382"/>
                <a:gd name="T1" fmla="*/ 239 h 263"/>
                <a:gd name="T2" fmla="*/ 347 w 382"/>
                <a:gd name="T3" fmla="*/ 263 h 263"/>
                <a:gd name="T4" fmla="*/ 339 w 382"/>
                <a:gd name="T5" fmla="*/ 260 h 263"/>
                <a:gd name="T6" fmla="*/ 328 w 382"/>
                <a:gd name="T7" fmla="*/ 238 h 263"/>
                <a:gd name="T8" fmla="*/ 323 w 382"/>
                <a:gd name="T9" fmla="*/ 205 h 263"/>
                <a:gd name="T10" fmla="*/ 320 w 382"/>
                <a:gd name="T11" fmla="*/ 199 h 263"/>
                <a:gd name="T12" fmla="*/ 318 w 382"/>
                <a:gd name="T13" fmla="*/ 174 h 263"/>
                <a:gd name="T14" fmla="*/ 320 w 382"/>
                <a:gd name="T15" fmla="*/ 172 h 263"/>
                <a:gd name="T16" fmla="*/ 323 w 382"/>
                <a:gd name="T17" fmla="*/ 168 h 263"/>
                <a:gd name="T18" fmla="*/ 323 w 382"/>
                <a:gd name="T19" fmla="*/ 109 h 263"/>
                <a:gd name="T20" fmla="*/ 323 w 382"/>
                <a:gd name="T21" fmla="*/ 107 h 263"/>
                <a:gd name="T22" fmla="*/ 318 w 382"/>
                <a:gd name="T23" fmla="*/ 109 h 263"/>
                <a:gd name="T24" fmla="*/ 203 w 382"/>
                <a:gd name="T25" fmla="*/ 153 h 263"/>
                <a:gd name="T26" fmla="*/ 179 w 382"/>
                <a:gd name="T27" fmla="*/ 153 h 263"/>
                <a:gd name="T28" fmla="*/ 7 w 382"/>
                <a:gd name="T29" fmla="*/ 87 h 263"/>
                <a:gd name="T30" fmla="*/ 0 w 382"/>
                <a:gd name="T31" fmla="*/ 78 h 263"/>
                <a:gd name="T32" fmla="*/ 8 w 382"/>
                <a:gd name="T33" fmla="*/ 69 h 263"/>
                <a:gd name="T34" fmla="*/ 178 w 382"/>
                <a:gd name="T35" fmla="*/ 3 h 263"/>
                <a:gd name="T36" fmla="*/ 204 w 382"/>
                <a:gd name="T37" fmla="*/ 3 h 263"/>
                <a:gd name="T38" fmla="*/ 374 w 382"/>
                <a:gd name="T39" fmla="*/ 69 h 263"/>
                <a:gd name="T40" fmla="*/ 382 w 382"/>
                <a:gd name="T41" fmla="*/ 76 h 263"/>
                <a:gd name="T42" fmla="*/ 382 w 382"/>
                <a:gd name="T43" fmla="*/ 80 h 263"/>
                <a:gd name="T44" fmla="*/ 373 w 382"/>
                <a:gd name="T45" fmla="*/ 88 h 263"/>
                <a:gd name="T46" fmla="*/ 344 w 382"/>
                <a:gd name="T47" fmla="*/ 99 h 263"/>
                <a:gd name="T48" fmla="*/ 340 w 382"/>
                <a:gd name="T49" fmla="*/ 104 h 263"/>
                <a:gd name="T50" fmla="*/ 340 w 382"/>
                <a:gd name="T51" fmla="*/ 167 h 263"/>
                <a:gd name="T52" fmla="*/ 343 w 382"/>
                <a:gd name="T53" fmla="*/ 172 h 263"/>
                <a:gd name="T54" fmla="*/ 346 w 382"/>
                <a:gd name="T55" fmla="*/ 195 h 263"/>
                <a:gd name="T56" fmla="*/ 346 w 382"/>
                <a:gd name="T57" fmla="*/ 196 h 263"/>
                <a:gd name="T58" fmla="*/ 345 w 382"/>
                <a:gd name="T59" fmla="*/ 206 h 263"/>
                <a:gd name="T60" fmla="*/ 347 w 382"/>
                <a:gd name="T61" fmla="*/ 211 h 263"/>
                <a:gd name="T62" fmla="*/ 372 w 382"/>
                <a:gd name="T63" fmla="*/ 231 h 263"/>
                <a:gd name="T64" fmla="*/ 382 w 382"/>
                <a:gd name="T65" fmla="*/ 236 h 263"/>
                <a:gd name="T66" fmla="*/ 382 w 382"/>
                <a:gd name="T67" fmla="*/ 239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2" h="263">
                  <a:moveTo>
                    <a:pt x="382" y="239"/>
                  </a:moveTo>
                  <a:cubicBezTo>
                    <a:pt x="374" y="253"/>
                    <a:pt x="362" y="259"/>
                    <a:pt x="347" y="263"/>
                  </a:cubicBezTo>
                  <a:cubicBezTo>
                    <a:pt x="344" y="263"/>
                    <a:pt x="341" y="262"/>
                    <a:pt x="339" y="260"/>
                  </a:cubicBezTo>
                  <a:cubicBezTo>
                    <a:pt x="334" y="254"/>
                    <a:pt x="330" y="246"/>
                    <a:pt x="328" y="238"/>
                  </a:cubicBezTo>
                  <a:cubicBezTo>
                    <a:pt x="326" y="227"/>
                    <a:pt x="325" y="216"/>
                    <a:pt x="323" y="205"/>
                  </a:cubicBezTo>
                  <a:cubicBezTo>
                    <a:pt x="323" y="202"/>
                    <a:pt x="322" y="200"/>
                    <a:pt x="320" y="199"/>
                  </a:cubicBezTo>
                  <a:cubicBezTo>
                    <a:pt x="313" y="193"/>
                    <a:pt x="312" y="182"/>
                    <a:pt x="318" y="174"/>
                  </a:cubicBezTo>
                  <a:cubicBezTo>
                    <a:pt x="318" y="173"/>
                    <a:pt x="319" y="172"/>
                    <a:pt x="320" y="172"/>
                  </a:cubicBezTo>
                  <a:cubicBezTo>
                    <a:pt x="322" y="171"/>
                    <a:pt x="322" y="169"/>
                    <a:pt x="323" y="168"/>
                  </a:cubicBezTo>
                  <a:cubicBezTo>
                    <a:pt x="323" y="140"/>
                    <a:pt x="323" y="137"/>
                    <a:pt x="323" y="109"/>
                  </a:cubicBezTo>
                  <a:cubicBezTo>
                    <a:pt x="323" y="109"/>
                    <a:pt x="323" y="108"/>
                    <a:pt x="323" y="107"/>
                  </a:cubicBezTo>
                  <a:cubicBezTo>
                    <a:pt x="321" y="108"/>
                    <a:pt x="320" y="108"/>
                    <a:pt x="318" y="109"/>
                  </a:cubicBezTo>
                  <a:cubicBezTo>
                    <a:pt x="280" y="123"/>
                    <a:pt x="242" y="138"/>
                    <a:pt x="203" y="153"/>
                  </a:cubicBezTo>
                  <a:cubicBezTo>
                    <a:pt x="195" y="156"/>
                    <a:pt x="186" y="156"/>
                    <a:pt x="179" y="153"/>
                  </a:cubicBezTo>
                  <a:cubicBezTo>
                    <a:pt x="122" y="131"/>
                    <a:pt x="64" y="109"/>
                    <a:pt x="7" y="87"/>
                  </a:cubicBezTo>
                  <a:cubicBezTo>
                    <a:pt x="2" y="85"/>
                    <a:pt x="0" y="82"/>
                    <a:pt x="0" y="78"/>
                  </a:cubicBezTo>
                  <a:cubicBezTo>
                    <a:pt x="0" y="73"/>
                    <a:pt x="3" y="70"/>
                    <a:pt x="8" y="69"/>
                  </a:cubicBezTo>
                  <a:cubicBezTo>
                    <a:pt x="65" y="47"/>
                    <a:pt x="122" y="25"/>
                    <a:pt x="178" y="3"/>
                  </a:cubicBezTo>
                  <a:cubicBezTo>
                    <a:pt x="187" y="0"/>
                    <a:pt x="196" y="0"/>
                    <a:pt x="204" y="3"/>
                  </a:cubicBezTo>
                  <a:cubicBezTo>
                    <a:pt x="261" y="25"/>
                    <a:pt x="317" y="47"/>
                    <a:pt x="374" y="69"/>
                  </a:cubicBezTo>
                  <a:cubicBezTo>
                    <a:pt x="378" y="70"/>
                    <a:pt x="381" y="72"/>
                    <a:pt x="382" y="76"/>
                  </a:cubicBezTo>
                  <a:cubicBezTo>
                    <a:pt x="382" y="80"/>
                    <a:pt x="382" y="80"/>
                    <a:pt x="382" y="80"/>
                  </a:cubicBezTo>
                  <a:cubicBezTo>
                    <a:pt x="380" y="84"/>
                    <a:pt x="377" y="87"/>
                    <a:pt x="373" y="88"/>
                  </a:cubicBezTo>
                  <a:cubicBezTo>
                    <a:pt x="363" y="92"/>
                    <a:pt x="353" y="96"/>
                    <a:pt x="344" y="99"/>
                  </a:cubicBezTo>
                  <a:cubicBezTo>
                    <a:pt x="341" y="100"/>
                    <a:pt x="340" y="102"/>
                    <a:pt x="340" y="104"/>
                  </a:cubicBezTo>
                  <a:cubicBezTo>
                    <a:pt x="340" y="133"/>
                    <a:pt x="340" y="138"/>
                    <a:pt x="340" y="167"/>
                  </a:cubicBezTo>
                  <a:cubicBezTo>
                    <a:pt x="340" y="169"/>
                    <a:pt x="341" y="171"/>
                    <a:pt x="343" y="172"/>
                  </a:cubicBezTo>
                  <a:cubicBezTo>
                    <a:pt x="350" y="177"/>
                    <a:pt x="352" y="188"/>
                    <a:pt x="346" y="195"/>
                  </a:cubicBezTo>
                  <a:cubicBezTo>
                    <a:pt x="346" y="195"/>
                    <a:pt x="346" y="195"/>
                    <a:pt x="346" y="196"/>
                  </a:cubicBezTo>
                  <a:cubicBezTo>
                    <a:pt x="343" y="198"/>
                    <a:pt x="343" y="203"/>
                    <a:pt x="345" y="206"/>
                  </a:cubicBezTo>
                  <a:cubicBezTo>
                    <a:pt x="345" y="207"/>
                    <a:pt x="346" y="209"/>
                    <a:pt x="347" y="211"/>
                  </a:cubicBezTo>
                  <a:cubicBezTo>
                    <a:pt x="352" y="221"/>
                    <a:pt x="362" y="228"/>
                    <a:pt x="372" y="231"/>
                  </a:cubicBezTo>
                  <a:cubicBezTo>
                    <a:pt x="376" y="233"/>
                    <a:pt x="379" y="234"/>
                    <a:pt x="382" y="236"/>
                  </a:cubicBezTo>
                  <a:lnTo>
                    <a:pt x="382" y="239"/>
                  </a:lnTo>
                  <a:close/>
                </a:path>
              </a:pathLst>
            </a:custGeom>
            <a:solidFill>
              <a:srgbClr val="B26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7" name="Freeform 85"/>
            <p:cNvSpPr>
              <a:spLocks/>
            </p:cNvSpPr>
            <p:nvPr/>
          </p:nvSpPr>
          <p:spPr bwMode="auto">
            <a:xfrm>
              <a:off x="5602288" y="4516438"/>
              <a:ext cx="261938" cy="115888"/>
            </a:xfrm>
            <a:custGeom>
              <a:avLst/>
              <a:gdLst>
                <a:gd name="T0" fmla="*/ 212 w 216"/>
                <a:gd name="T1" fmla="*/ 0 h 95"/>
                <a:gd name="T2" fmla="*/ 215 w 216"/>
                <a:gd name="T3" fmla="*/ 2 h 95"/>
                <a:gd name="T4" fmla="*/ 216 w 216"/>
                <a:gd name="T5" fmla="*/ 3 h 95"/>
                <a:gd name="T6" fmla="*/ 216 w 216"/>
                <a:gd name="T7" fmla="*/ 13 h 95"/>
                <a:gd name="T8" fmla="*/ 216 w 216"/>
                <a:gd name="T9" fmla="*/ 39 h 95"/>
                <a:gd name="T10" fmla="*/ 209 w 216"/>
                <a:gd name="T11" fmla="*/ 57 h 95"/>
                <a:gd name="T12" fmla="*/ 182 w 216"/>
                <a:gd name="T13" fmla="*/ 75 h 95"/>
                <a:gd name="T14" fmla="*/ 112 w 216"/>
                <a:gd name="T15" fmla="*/ 95 h 95"/>
                <a:gd name="T16" fmla="*/ 88 w 216"/>
                <a:gd name="T17" fmla="*/ 92 h 95"/>
                <a:gd name="T18" fmla="*/ 25 w 216"/>
                <a:gd name="T19" fmla="*/ 69 h 95"/>
                <a:gd name="T20" fmla="*/ 7 w 216"/>
                <a:gd name="T21" fmla="*/ 56 h 95"/>
                <a:gd name="T22" fmla="*/ 1 w 216"/>
                <a:gd name="T23" fmla="*/ 39 h 95"/>
                <a:gd name="T24" fmla="*/ 1 w 216"/>
                <a:gd name="T25" fmla="*/ 3 h 95"/>
                <a:gd name="T26" fmla="*/ 3 w 216"/>
                <a:gd name="T27" fmla="*/ 0 h 95"/>
                <a:gd name="T28" fmla="*/ 4 w 216"/>
                <a:gd name="T29" fmla="*/ 0 h 95"/>
                <a:gd name="T30" fmla="*/ 4 w 216"/>
                <a:gd name="T31" fmla="*/ 0 h 95"/>
                <a:gd name="T32" fmla="*/ 89 w 216"/>
                <a:gd name="T33" fmla="*/ 33 h 95"/>
                <a:gd name="T34" fmla="*/ 126 w 216"/>
                <a:gd name="T35" fmla="*/ 33 h 95"/>
                <a:gd name="T36" fmla="*/ 212 w 216"/>
                <a:gd name="T3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6" h="95">
                  <a:moveTo>
                    <a:pt x="212" y="0"/>
                  </a:moveTo>
                  <a:cubicBezTo>
                    <a:pt x="213" y="0"/>
                    <a:pt x="215" y="0"/>
                    <a:pt x="215" y="2"/>
                  </a:cubicBezTo>
                  <a:cubicBezTo>
                    <a:pt x="216" y="2"/>
                    <a:pt x="216" y="2"/>
                    <a:pt x="216" y="3"/>
                  </a:cubicBezTo>
                  <a:cubicBezTo>
                    <a:pt x="216" y="13"/>
                    <a:pt x="216" y="13"/>
                    <a:pt x="216" y="13"/>
                  </a:cubicBezTo>
                  <a:cubicBezTo>
                    <a:pt x="216" y="22"/>
                    <a:pt x="216" y="30"/>
                    <a:pt x="216" y="39"/>
                  </a:cubicBezTo>
                  <a:cubicBezTo>
                    <a:pt x="216" y="45"/>
                    <a:pt x="213" y="52"/>
                    <a:pt x="209" y="57"/>
                  </a:cubicBezTo>
                  <a:cubicBezTo>
                    <a:pt x="201" y="64"/>
                    <a:pt x="192" y="70"/>
                    <a:pt x="182" y="75"/>
                  </a:cubicBezTo>
                  <a:cubicBezTo>
                    <a:pt x="160" y="85"/>
                    <a:pt x="136" y="92"/>
                    <a:pt x="112" y="95"/>
                  </a:cubicBezTo>
                  <a:cubicBezTo>
                    <a:pt x="104" y="95"/>
                    <a:pt x="96" y="94"/>
                    <a:pt x="88" y="92"/>
                  </a:cubicBezTo>
                  <a:cubicBezTo>
                    <a:pt x="66" y="88"/>
                    <a:pt x="44" y="80"/>
                    <a:pt x="25" y="69"/>
                  </a:cubicBezTo>
                  <a:cubicBezTo>
                    <a:pt x="18" y="65"/>
                    <a:pt x="13" y="61"/>
                    <a:pt x="7" y="56"/>
                  </a:cubicBezTo>
                  <a:cubicBezTo>
                    <a:pt x="3" y="51"/>
                    <a:pt x="0" y="45"/>
                    <a:pt x="1" y="39"/>
                  </a:cubicBezTo>
                  <a:cubicBezTo>
                    <a:pt x="1" y="27"/>
                    <a:pt x="1" y="15"/>
                    <a:pt x="1" y="3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3" y="11"/>
                    <a:pt x="61" y="22"/>
                    <a:pt x="89" y="33"/>
                  </a:cubicBezTo>
                  <a:cubicBezTo>
                    <a:pt x="101" y="38"/>
                    <a:pt x="114" y="38"/>
                    <a:pt x="126" y="33"/>
                  </a:cubicBezTo>
                  <a:cubicBezTo>
                    <a:pt x="154" y="22"/>
                    <a:pt x="183" y="11"/>
                    <a:pt x="212" y="0"/>
                  </a:cubicBezTo>
                  <a:close/>
                </a:path>
              </a:pathLst>
            </a:custGeom>
            <a:solidFill>
              <a:srgbClr val="B26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157" name="Skupina 156"/>
          <p:cNvGrpSpPr/>
          <p:nvPr/>
        </p:nvGrpSpPr>
        <p:grpSpPr>
          <a:xfrm>
            <a:off x="4337050" y="2500313"/>
            <a:ext cx="352426" cy="522287"/>
            <a:chOff x="4337050" y="2500313"/>
            <a:chExt cx="352426" cy="522287"/>
          </a:xfrm>
        </p:grpSpPr>
        <p:sp>
          <p:nvSpPr>
            <p:cNvPr id="154" name="AutoShape 121"/>
            <p:cNvSpPr>
              <a:spLocks noChangeAspect="1" noChangeArrowheads="1" noTextEdit="1"/>
            </p:cNvSpPr>
            <p:nvPr/>
          </p:nvSpPr>
          <p:spPr bwMode="auto">
            <a:xfrm>
              <a:off x="4337050" y="2500313"/>
              <a:ext cx="35083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5" name="Freeform 123"/>
            <p:cNvSpPr>
              <a:spLocks/>
            </p:cNvSpPr>
            <p:nvPr/>
          </p:nvSpPr>
          <p:spPr bwMode="auto">
            <a:xfrm>
              <a:off x="4338638" y="2500313"/>
              <a:ext cx="350838" cy="379412"/>
            </a:xfrm>
            <a:custGeom>
              <a:avLst/>
              <a:gdLst>
                <a:gd name="T0" fmla="*/ 257 w 300"/>
                <a:gd name="T1" fmla="*/ 206 h 324"/>
                <a:gd name="T2" fmla="*/ 259 w 300"/>
                <a:gd name="T3" fmla="*/ 192 h 324"/>
                <a:gd name="T4" fmla="*/ 236 w 300"/>
                <a:gd name="T5" fmla="*/ 168 h 324"/>
                <a:gd name="T6" fmla="*/ 190 w 300"/>
                <a:gd name="T7" fmla="*/ 215 h 324"/>
                <a:gd name="T8" fmla="*/ 223 w 300"/>
                <a:gd name="T9" fmla="*/ 243 h 324"/>
                <a:gd name="T10" fmla="*/ 229 w 300"/>
                <a:gd name="T11" fmla="*/ 243 h 324"/>
                <a:gd name="T12" fmla="*/ 234 w 300"/>
                <a:gd name="T13" fmla="*/ 250 h 324"/>
                <a:gd name="T14" fmla="*/ 205 w 300"/>
                <a:gd name="T15" fmla="*/ 277 h 324"/>
                <a:gd name="T16" fmla="*/ 171 w 300"/>
                <a:gd name="T17" fmla="*/ 255 h 324"/>
                <a:gd name="T18" fmla="*/ 176 w 300"/>
                <a:gd name="T19" fmla="*/ 275 h 324"/>
                <a:gd name="T20" fmla="*/ 179 w 300"/>
                <a:gd name="T21" fmla="*/ 284 h 324"/>
                <a:gd name="T22" fmla="*/ 150 w 300"/>
                <a:gd name="T23" fmla="*/ 324 h 324"/>
                <a:gd name="T24" fmla="*/ 121 w 300"/>
                <a:gd name="T25" fmla="*/ 284 h 324"/>
                <a:gd name="T26" fmla="*/ 124 w 300"/>
                <a:gd name="T27" fmla="*/ 275 h 324"/>
                <a:gd name="T28" fmla="*/ 129 w 300"/>
                <a:gd name="T29" fmla="*/ 255 h 324"/>
                <a:gd name="T30" fmla="*/ 95 w 300"/>
                <a:gd name="T31" fmla="*/ 277 h 324"/>
                <a:gd name="T32" fmla="*/ 67 w 300"/>
                <a:gd name="T33" fmla="*/ 250 h 324"/>
                <a:gd name="T34" fmla="*/ 71 w 300"/>
                <a:gd name="T35" fmla="*/ 243 h 324"/>
                <a:gd name="T36" fmla="*/ 77 w 300"/>
                <a:gd name="T37" fmla="*/ 243 h 324"/>
                <a:gd name="T38" fmla="*/ 110 w 300"/>
                <a:gd name="T39" fmla="*/ 215 h 324"/>
                <a:gd name="T40" fmla="*/ 64 w 300"/>
                <a:gd name="T41" fmla="*/ 168 h 324"/>
                <a:gd name="T42" fmla="*/ 41 w 300"/>
                <a:gd name="T43" fmla="*/ 192 h 324"/>
                <a:gd name="T44" fmla="*/ 44 w 300"/>
                <a:gd name="T45" fmla="*/ 206 h 324"/>
                <a:gd name="T46" fmla="*/ 35 w 300"/>
                <a:gd name="T47" fmla="*/ 211 h 324"/>
                <a:gd name="T48" fmla="*/ 0 w 300"/>
                <a:gd name="T49" fmla="*/ 151 h 324"/>
                <a:gd name="T50" fmla="*/ 51 w 300"/>
                <a:gd name="T51" fmla="*/ 95 h 324"/>
                <a:gd name="T52" fmla="*/ 101 w 300"/>
                <a:gd name="T53" fmla="*/ 120 h 324"/>
                <a:gd name="T54" fmla="*/ 115 w 300"/>
                <a:gd name="T55" fmla="*/ 135 h 324"/>
                <a:gd name="T56" fmla="*/ 119 w 300"/>
                <a:gd name="T57" fmla="*/ 128 h 324"/>
                <a:gd name="T58" fmla="*/ 109 w 300"/>
                <a:gd name="T59" fmla="*/ 45 h 324"/>
                <a:gd name="T60" fmla="*/ 150 w 300"/>
                <a:gd name="T61" fmla="*/ 0 h 324"/>
                <a:gd name="T62" fmla="*/ 191 w 300"/>
                <a:gd name="T63" fmla="*/ 45 h 324"/>
                <a:gd name="T64" fmla="*/ 181 w 300"/>
                <a:gd name="T65" fmla="*/ 128 h 324"/>
                <a:gd name="T66" fmla="*/ 185 w 300"/>
                <a:gd name="T67" fmla="*/ 135 h 324"/>
                <a:gd name="T68" fmla="*/ 199 w 300"/>
                <a:gd name="T69" fmla="*/ 120 h 324"/>
                <a:gd name="T70" fmla="*/ 249 w 300"/>
                <a:gd name="T71" fmla="*/ 95 h 324"/>
                <a:gd name="T72" fmla="*/ 300 w 300"/>
                <a:gd name="T73" fmla="*/ 151 h 324"/>
                <a:gd name="T74" fmla="*/ 266 w 300"/>
                <a:gd name="T75" fmla="*/ 211 h 324"/>
                <a:gd name="T76" fmla="*/ 257 w 300"/>
                <a:gd name="T77" fmla="*/ 20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324">
                  <a:moveTo>
                    <a:pt x="257" y="206"/>
                  </a:moveTo>
                  <a:cubicBezTo>
                    <a:pt x="258" y="201"/>
                    <a:pt x="259" y="196"/>
                    <a:pt x="259" y="192"/>
                  </a:cubicBezTo>
                  <a:cubicBezTo>
                    <a:pt x="259" y="179"/>
                    <a:pt x="249" y="168"/>
                    <a:pt x="236" y="168"/>
                  </a:cubicBezTo>
                  <a:cubicBezTo>
                    <a:pt x="211" y="168"/>
                    <a:pt x="190" y="189"/>
                    <a:pt x="190" y="215"/>
                  </a:cubicBezTo>
                  <a:cubicBezTo>
                    <a:pt x="190" y="234"/>
                    <a:pt x="206" y="243"/>
                    <a:pt x="223" y="243"/>
                  </a:cubicBezTo>
                  <a:cubicBezTo>
                    <a:pt x="229" y="243"/>
                    <a:pt x="229" y="243"/>
                    <a:pt x="229" y="243"/>
                  </a:cubicBezTo>
                  <a:cubicBezTo>
                    <a:pt x="233" y="243"/>
                    <a:pt x="234" y="246"/>
                    <a:pt x="234" y="250"/>
                  </a:cubicBezTo>
                  <a:cubicBezTo>
                    <a:pt x="234" y="262"/>
                    <a:pt x="226" y="277"/>
                    <a:pt x="205" y="277"/>
                  </a:cubicBezTo>
                  <a:cubicBezTo>
                    <a:pt x="181" y="277"/>
                    <a:pt x="176" y="255"/>
                    <a:pt x="171" y="255"/>
                  </a:cubicBezTo>
                  <a:cubicBezTo>
                    <a:pt x="167" y="255"/>
                    <a:pt x="169" y="262"/>
                    <a:pt x="176" y="275"/>
                  </a:cubicBezTo>
                  <a:cubicBezTo>
                    <a:pt x="177" y="278"/>
                    <a:pt x="179" y="280"/>
                    <a:pt x="179" y="284"/>
                  </a:cubicBezTo>
                  <a:cubicBezTo>
                    <a:pt x="179" y="301"/>
                    <a:pt x="156" y="324"/>
                    <a:pt x="150" y="324"/>
                  </a:cubicBezTo>
                  <a:cubicBezTo>
                    <a:pt x="144" y="324"/>
                    <a:pt x="121" y="301"/>
                    <a:pt x="121" y="284"/>
                  </a:cubicBezTo>
                  <a:cubicBezTo>
                    <a:pt x="121" y="280"/>
                    <a:pt x="123" y="278"/>
                    <a:pt x="124" y="275"/>
                  </a:cubicBezTo>
                  <a:cubicBezTo>
                    <a:pt x="131" y="262"/>
                    <a:pt x="133" y="255"/>
                    <a:pt x="129" y="255"/>
                  </a:cubicBezTo>
                  <a:cubicBezTo>
                    <a:pt x="124" y="255"/>
                    <a:pt x="120" y="277"/>
                    <a:pt x="95" y="277"/>
                  </a:cubicBezTo>
                  <a:cubicBezTo>
                    <a:pt x="74" y="277"/>
                    <a:pt x="67" y="262"/>
                    <a:pt x="67" y="250"/>
                  </a:cubicBezTo>
                  <a:cubicBezTo>
                    <a:pt x="67" y="246"/>
                    <a:pt x="67" y="243"/>
                    <a:pt x="71" y="243"/>
                  </a:cubicBezTo>
                  <a:cubicBezTo>
                    <a:pt x="77" y="243"/>
                    <a:pt x="77" y="243"/>
                    <a:pt x="77" y="243"/>
                  </a:cubicBezTo>
                  <a:cubicBezTo>
                    <a:pt x="94" y="243"/>
                    <a:pt x="110" y="234"/>
                    <a:pt x="110" y="215"/>
                  </a:cubicBezTo>
                  <a:cubicBezTo>
                    <a:pt x="110" y="189"/>
                    <a:pt x="89" y="168"/>
                    <a:pt x="64" y="168"/>
                  </a:cubicBezTo>
                  <a:cubicBezTo>
                    <a:pt x="51" y="168"/>
                    <a:pt x="41" y="179"/>
                    <a:pt x="41" y="192"/>
                  </a:cubicBezTo>
                  <a:cubicBezTo>
                    <a:pt x="41" y="196"/>
                    <a:pt x="42" y="201"/>
                    <a:pt x="44" y="206"/>
                  </a:cubicBezTo>
                  <a:cubicBezTo>
                    <a:pt x="45" y="212"/>
                    <a:pt x="41" y="214"/>
                    <a:pt x="35" y="211"/>
                  </a:cubicBezTo>
                  <a:cubicBezTo>
                    <a:pt x="16" y="203"/>
                    <a:pt x="0" y="175"/>
                    <a:pt x="0" y="151"/>
                  </a:cubicBezTo>
                  <a:cubicBezTo>
                    <a:pt x="0" y="115"/>
                    <a:pt x="23" y="95"/>
                    <a:pt x="51" y="95"/>
                  </a:cubicBezTo>
                  <a:cubicBezTo>
                    <a:pt x="80" y="95"/>
                    <a:pt x="96" y="114"/>
                    <a:pt x="101" y="120"/>
                  </a:cubicBezTo>
                  <a:cubicBezTo>
                    <a:pt x="106" y="125"/>
                    <a:pt x="110" y="135"/>
                    <a:pt x="115" y="135"/>
                  </a:cubicBezTo>
                  <a:cubicBezTo>
                    <a:pt x="118" y="135"/>
                    <a:pt x="119" y="132"/>
                    <a:pt x="119" y="128"/>
                  </a:cubicBezTo>
                  <a:cubicBezTo>
                    <a:pt x="119" y="108"/>
                    <a:pt x="96" y="72"/>
                    <a:pt x="109" y="45"/>
                  </a:cubicBezTo>
                  <a:cubicBezTo>
                    <a:pt x="116" y="29"/>
                    <a:pt x="141" y="0"/>
                    <a:pt x="150" y="0"/>
                  </a:cubicBezTo>
                  <a:cubicBezTo>
                    <a:pt x="159" y="0"/>
                    <a:pt x="184" y="29"/>
                    <a:pt x="191" y="45"/>
                  </a:cubicBezTo>
                  <a:cubicBezTo>
                    <a:pt x="204" y="72"/>
                    <a:pt x="181" y="105"/>
                    <a:pt x="181" y="128"/>
                  </a:cubicBezTo>
                  <a:cubicBezTo>
                    <a:pt x="181" y="132"/>
                    <a:pt x="182" y="135"/>
                    <a:pt x="185" y="135"/>
                  </a:cubicBezTo>
                  <a:cubicBezTo>
                    <a:pt x="190" y="135"/>
                    <a:pt x="195" y="125"/>
                    <a:pt x="199" y="120"/>
                  </a:cubicBezTo>
                  <a:cubicBezTo>
                    <a:pt x="204" y="114"/>
                    <a:pt x="221" y="95"/>
                    <a:pt x="249" y="95"/>
                  </a:cubicBezTo>
                  <a:cubicBezTo>
                    <a:pt x="277" y="95"/>
                    <a:pt x="300" y="115"/>
                    <a:pt x="300" y="151"/>
                  </a:cubicBezTo>
                  <a:cubicBezTo>
                    <a:pt x="300" y="179"/>
                    <a:pt x="281" y="204"/>
                    <a:pt x="266" y="211"/>
                  </a:cubicBezTo>
                  <a:cubicBezTo>
                    <a:pt x="259" y="214"/>
                    <a:pt x="255" y="212"/>
                    <a:pt x="257" y="206"/>
                  </a:cubicBezTo>
                  <a:close/>
                </a:path>
              </a:pathLst>
            </a:custGeom>
            <a:solidFill>
              <a:srgbClr val="B26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6" name="Freeform 124"/>
            <p:cNvSpPr>
              <a:spLocks/>
            </p:cNvSpPr>
            <p:nvPr/>
          </p:nvSpPr>
          <p:spPr bwMode="auto">
            <a:xfrm>
              <a:off x="4467225" y="2928938"/>
              <a:ext cx="92075" cy="92075"/>
            </a:xfrm>
            <a:custGeom>
              <a:avLst/>
              <a:gdLst>
                <a:gd name="T0" fmla="*/ 38 w 58"/>
                <a:gd name="T1" fmla="*/ 30 h 58"/>
                <a:gd name="T2" fmla="*/ 58 w 58"/>
                <a:gd name="T3" fmla="*/ 49 h 58"/>
                <a:gd name="T4" fmla="*/ 49 w 58"/>
                <a:gd name="T5" fmla="*/ 58 h 58"/>
                <a:gd name="T6" fmla="*/ 29 w 58"/>
                <a:gd name="T7" fmla="*/ 38 h 58"/>
                <a:gd name="T8" fmla="*/ 9 w 58"/>
                <a:gd name="T9" fmla="*/ 58 h 58"/>
                <a:gd name="T10" fmla="*/ 0 w 58"/>
                <a:gd name="T11" fmla="*/ 49 h 58"/>
                <a:gd name="T12" fmla="*/ 20 w 58"/>
                <a:gd name="T13" fmla="*/ 30 h 58"/>
                <a:gd name="T14" fmla="*/ 0 w 58"/>
                <a:gd name="T15" fmla="*/ 10 h 58"/>
                <a:gd name="T16" fmla="*/ 9 w 58"/>
                <a:gd name="T17" fmla="*/ 0 h 58"/>
                <a:gd name="T18" fmla="*/ 29 w 58"/>
                <a:gd name="T19" fmla="*/ 21 h 58"/>
                <a:gd name="T20" fmla="*/ 50 w 58"/>
                <a:gd name="T21" fmla="*/ 0 h 58"/>
                <a:gd name="T22" fmla="*/ 58 w 58"/>
                <a:gd name="T23" fmla="*/ 9 h 58"/>
                <a:gd name="T24" fmla="*/ 38 w 58"/>
                <a:gd name="T25" fmla="*/ 3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58">
                  <a:moveTo>
                    <a:pt x="38" y="30"/>
                  </a:moveTo>
                  <a:lnTo>
                    <a:pt x="58" y="49"/>
                  </a:lnTo>
                  <a:lnTo>
                    <a:pt x="49" y="58"/>
                  </a:lnTo>
                  <a:lnTo>
                    <a:pt x="29" y="38"/>
                  </a:lnTo>
                  <a:lnTo>
                    <a:pt x="9" y="58"/>
                  </a:lnTo>
                  <a:lnTo>
                    <a:pt x="0" y="49"/>
                  </a:lnTo>
                  <a:lnTo>
                    <a:pt x="20" y="30"/>
                  </a:lnTo>
                  <a:lnTo>
                    <a:pt x="0" y="10"/>
                  </a:lnTo>
                  <a:lnTo>
                    <a:pt x="9" y="0"/>
                  </a:lnTo>
                  <a:lnTo>
                    <a:pt x="29" y="21"/>
                  </a:lnTo>
                  <a:lnTo>
                    <a:pt x="50" y="0"/>
                  </a:lnTo>
                  <a:lnTo>
                    <a:pt x="58" y="9"/>
                  </a:lnTo>
                  <a:lnTo>
                    <a:pt x="38" y="30"/>
                  </a:lnTo>
                  <a:close/>
                </a:path>
              </a:pathLst>
            </a:custGeom>
            <a:solidFill>
              <a:srgbClr val="995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8445541" y="517719"/>
            <a:ext cx="277334" cy="265096"/>
            <a:chOff x="2350" y="1117"/>
            <a:chExt cx="1065" cy="1018"/>
          </a:xfrm>
          <a:solidFill>
            <a:srgbClr val="B26500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699" y="1418"/>
              <a:ext cx="329" cy="351"/>
            </a:xfrm>
            <a:custGeom>
              <a:avLst/>
              <a:gdLst>
                <a:gd name="T0" fmla="*/ 33 w 138"/>
                <a:gd name="T1" fmla="*/ 0 h 147"/>
                <a:gd name="T2" fmla="*/ 50 w 138"/>
                <a:gd name="T3" fmla="*/ 16 h 147"/>
                <a:gd name="T4" fmla="*/ 50 w 138"/>
                <a:gd name="T5" fmla="*/ 17 h 147"/>
                <a:gd name="T6" fmla="*/ 50 w 138"/>
                <a:gd name="T7" fmla="*/ 56 h 147"/>
                <a:gd name="T8" fmla="*/ 52 w 138"/>
                <a:gd name="T9" fmla="*/ 58 h 147"/>
                <a:gd name="T10" fmla="*/ 52 w 138"/>
                <a:gd name="T11" fmla="*/ 58 h 147"/>
                <a:gd name="T12" fmla="*/ 103 w 138"/>
                <a:gd name="T13" fmla="*/ 58 h 147"/>
                <a:gd name="T14" fmla="*/ 106 w 138"/>
                <a:gd name="T15" fmla="*/ 56 h 147"/>
                <a:gd name="T16" fmla="*/ 106 w 138"/>
                <a:gd name="T17" fmla="*/ 56 h 147"/>
                <a:gd name="T18" fmla="*/ 106 w 138"/>
                <a:gd name="T19" fmla="*/ 4 h 147"/>
                <a:gd name="T20" fmla="*/ 109 w 138"/>
                <a:gd name="T21" fmla="*/ 1 h 147"/>
                <a:gd name="T22" fmla="*/ 135 w 138"/>
                <a:gd name="T23" fmla="*/ 1 h 147"/>
                <a:gd name="T24" fmla="*/ 138 w 138"/>
                <a:gd name="T25" fmla="*/ 4 h 147"/>
                <a:gd name="T26" fmla="*/ 138 w 138"/>
                <a:gd name="T27" fmla="*/ 144 h 147"/>
                <a:gd name="T28" fmla="*/ 135 w 138"/>
                <a:gd name="T29" fmla="*/ 147 h 147"/>
                <a:gd name="T30" fmla="*/ 109 w 138"/>
                <a:gd name="T31" fmla="*/ 147 h 147"/>
                <a:gd name="T32" fmla="*/ 106 w 138"/>
                <a:gd name="T33" fmla="*/ 144 h 147"/>
                <a:gd name="T34" fmla="*/ 106 w 138"/>
                <a:gd name="T35" fmla="*/ 87 h 147"/>
                <a:gd name="T36" fmla="*/ 104 w 138"/>
                <a:gd name="T37" fmla="*/ 85 h 147"/>
                <a:gd name="T38" fmla="*/ 103 w 138"/>
                <a:gd name="T39" fmla="*/ 85 h 147"/>
                <a:gd name="T40" fmla="*/ 52 w 138"/>
                <a:gd name="T41" fmla="*/ 85 h 147"/>
                <a:gd name="T42" fmla="*/ 50 w 138"/>
                <a:gd name="T43" fmla="*/ 87 h 147"/>
                <a:gd name="T44" fmla="*/ 50 w 138"/>
                <a:gd name="T45" fmla="*/ 87 h 147"/>
                <a:gd name="T46" fmla="*/ 50 w 138"/>
                <a:gd name="T47" fmla="*/ 144 h 147"/>
                <a:gd name="T48" fmla="*/ 47 w 138"/>
                <a:gd name="T49" fmla="*/ 147 h 147"/>
                <a:gd name="T50" fmla="*/ 21 w 138"/>
                <a:gd name="T51" fmla="*/ 147 h 147"/>
                <a:gd name="T52" fmla="*/ 18 w 138"/>
                <a:gd name="T53" fmla="*/ 144 h 147"/>
                <a:gd name="T54" fmla="*/ 18 w 138"/>
                <a:gd name="T55" fmla="*/ 29 h 147"/>
                <a:gd name="T56" fmla="*/ 0 w 138"/>
                <a:gd name="T57" fmla="*/ 5 h 147"/>
                <a:gd name="T58" fmla="*/ 4 w 138"/>
                <a:gd name="T59" fmla="*/ 1 h 147"/>
                <a:gd name="T60" fmla="*/ 33 w 138"/>
                <a:gd name="T6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38" h="147">
                  <a:moveTo>
                    <a:pt x="33" y="0"/>
                  </a:moveTo>
                  <a:cubicBezTo>
                    <a:pt x="42" y="0"/>
                    <a:pt x="50" y="7"/>
                    <a:pt x="50" y="16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0" y="57"/>
                    <a:pt x="51" y="58"/>
                    <a:pt x="52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103" y="58"/>
                    <a:pt x="103" y="58"/>
                    <a:pt x="103" y="58"/>
                  </a:cubicBezTo>
                  <a:cubicBezTo>
                    <a:pt x="105" y="58"/>
                    <a:pt x="105" y="57"/>
                    <a:pt x="106" y="56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6" y="4"/>
                    <a:pt x="106" y="4"/>
                    <a:pt x="106" y="4"/>
                  </a:cubicBezTo>
                  <a:cubicBezTo>
                    <a:pt x="106" y="3"/>
                    <a:pt x="107" y="1"/>
                    <a:pt x="109" y="1"/>
                  </a:cubicBezTo>
                  <a:cubicBezTo>
                    <a:pt x="135" y="1"/>
                    <a:pt x="135" y="1"/>
                    <a:pt x="135" y="1"/>
                  </a:cubicBezTo>
                  <a:cubicBezTo>
                    <a:pt x="137" y="1"/>
                    <a:pt x="138" y="3"/>
                    <a:pt x="138" y="4"/>
                  </a:cubicBezTo>
                  <a:cubicBezTo>
                    <a:pt x="138" y="144"/>
                    <a:pt x="138" y="144"/>
                    <a:pt x="138" y="144"/>
                  </a:cubicBezTo>
                  <a:cubicBezTo>
                    <a:pt x="138" y="145"/>
                    <a:pt x="137" y="147"/>
                    <a:pt x="135" y="147"/>
                  </a:cubicBezTo>
                  <a:cubicBezTo>
                    <a:pt x="109" y="147"/>
                    <a:pt x="109" y="147"/>
                    <a:pt x="109" y="147"/>
                  </a:cubicBezTo>
                  <a:cubicBezTo>
                    <a:pt x="107" y="147"/>
                    <a:pt x="106" y="145"/>
                    <a:pt x="106" y="144"/>
                  </a:cubicBezTo>
                  <a:cubicBezTo>
                    <a:pt x="106" y="87"/>
                    <a:pt x="106" y="87"/>
                    <a:pt x="106" y="87"/>
                  </a:cubicBezTo>
                  <a:cubicBezTo>
                    <a:pt x="106" y="86"/>
                    <a:pt x="105" y="85"/>
                    <a:pt x="104" y="85"/>
                  </a:cubicBezTo>
                  <a:cubicBezTo>
                    <a:pt x="104" y="85"/>
                    <a:pt x="104" y="85"/>
                    <a:pt x="103" y="8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5"/>
                    <a:pt x="50" y="86"/>
                    <a:pt x="50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144"/>
                    <a:pt x="50" y="144"/>
                    <a:pt x="50" y="144"/>
                  </a:cubicBezTo>
                  <a:cubicBezTo>
                    <a:pt x="50" y="145"/>
                    <a:pt x="49" y="147"/>
                    <a:pt x="47" y="147"/>
                  </a:cubicBezTo>
                  <a:cubicBezTo>
                    <a:pt x="21" y="147"/>
                    <a:pt x="21" y="147"/>
                    <a:pt x="21" y="147"/>
                  </a:cubicBezTo>
                  <a:cubicBezTo>
                    <a:pt x="19" y="147"/>
                    <a:pt x="18" y="145"/>
                    <a:pt x="18" y="144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7" y="27"/>
                    <a:pt x="2" y="20"/>
                    <a:pt x="0" y="5"/>
                  </a:cubicBezTo>
                  <a:cubicBezTo>
                    <a:pt x="0" y="2"/>
                    <a:pt x="2" y="1"/>
                    <a:pt x="4" y="1"/>
                  </a:cubicBezTo>
                  <a:cubicBezTo>
                    <a:pt x="14" y="1"/>
                    <a:pt x="23" y="0"/>
                    <a:pt x="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350" y="1117"/>
              <a:ext cx="1065" cy="1018"/>
            </a:xfrm>
            <a:custGeom>
              <a:avLst/>
              <a:gdLst>
                <a:gd name="T0" fmla="*/ 315 w 446"/>
                <a:gd name="T1" fmla="*/ 36 h 426"/>
                <a:gd name="T2" fmla="*/ 409 w 446"/>
                <a:gd name="T3" fmla="*/ 129 h 426"/>
                <a:gd name="T4" fmla="*/ 409 w 446"/>
                <a:gd name="T5" fmla="*/ 131 h 426"/>
                <a:gd name="T6" fmla="*/ 233 w 446"/>
                <a:gd name="T7" fmla="*/ 382 h 426"/>
                <a:gd name="T8" fmla="*/ 212 w 446"/>
                <a:gd name="T9" fmla="*/ 382 h 426"/>
                <a:gd name="T10" fmla="*/ 36 w 446"/>
                <a:gd name="T11" fmla="*/ 131 h 426"/>
                <a:gd name="T12" fmla="*/ 128 w 446"/>
                <a:gd name="T13" fmla="*/ 36 h 426"/>
                <a:gd name="T14" fmla="*/ 130 w 446"/>
                <a:gd name="T15" fmla="*/ 36 h 426"/>
                <a:gd name="T16" fmla="*/ 203 w 446"/>
                <a:gd name="T17" fmla="*/ 68 h 426"/>
                <a:gd name="T18" fmla="*/ 222 w 446"/>
                <a:gd name="T19" fmla="*/ 77 h 426"/>
                <a:gd name="T20" fmla="*/ 240 w 446"/>
                <a:gd name="T21" fmla="*/ 69 h 426"/>
                <a:gd name="T22" fmla="*/ 315 w 446"/>
                <a:gd name="T23" fmla="*/ 36 h 426"/>
                <a:gd name="T24" fmla="*/ 315 w 446"/>
                <a:gd name="T25" fmla="*/ 0 h 426"/>
                <a:gd name="T26" fmla="*/ 222 w 446"/>
                <a:gd name="T27" fmla="*/ 36 h 426"/>
                <a:gd name="T28" fmla="*/ 130 w 446"/>
                <a:gd name="T29" fmla="*/ 0 h 426"/>
                <a:gd name="T30" fmla="*/ 0 w 446"/>
                <a:gd name="T31" fmla="*/ 128 h 426"/>
                <a:gd name="T32" fmla="*/ 0 w 446"/>
                <a:gd name="T33" fmla="*/ 131 h 426"/>
                <a:gd name="T34" fmla="*/ 61 w 446"/>
                <a:gd name="T35" fmla="*/ 280 h 426"/>
                <a:gd name="T36" fmla="*/ 188 w 446"/>
                <a:gd name="T37" fmla="*/ 409 h 426"/>
                <a:gd name="T38" fmla="*/ 257 w 446"/>
                <a:gd name="T39" fmla="*/ 409 h 426"/>
                <a:gd name="T40" fmla="*/ 384 w 446"/>
                <a:gd name="T41" fmla="*/ 280 h 426"/>
                <a:gd name="T42" fmla="*/ 445 w 446"/>
                <a:gd name="T43" fmla="*/ 131 h 426"/>
                <a:gd name="T44" fmla="*/ 318 w 446"/>
                <a:gd name="T45" fmla="*/ 0 h 426"/>
                <a:gd name="T46" fmla="*/ 315 w 446"/>
                <a:gd name="T47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6" h="426">
                  <a:moveTo>
                    <a:pt x="315" y="36"/>
                  </a:moveTo>
                  <a:cubicBezTo>
                    <a:pt x="367" y="36"/>
                    <a:pt x="409" y="77"/>
                    <a:pt x="409" y="129"/>
                  </a:cubicBezTo>
                  <a:cubicBezTo>
                    <a:pt x="409" y="130"/>
                    <a:pt x="409" y="130"/>
                    <a:pt x="409" y="131"/>
                  </a:cubicBezTo>
                  <a:cubicBezTo>
                    <a:pt x="409" y="211"/>
                    <a:pt x="323" y="305"/>
                    <a:pt x="233" y="382"/>
                  </a:cubicBezTo>
                  <a:cubicBezTo>
                    <a:pt x="227" y="387"/>
                    <a:pt x="218" y="387"/>
                    <a:pt x="212" y="382"/>
                  </a:cubicBezTo>
                  <a:cubicBezTo>
                    <a:pt x="122" y="305"/>
                    <a:pt x="36" y="211"/>
                    <a:pt x="36" y="131"/>
                  </a:cubicBezTo>
                  <a:cubicBezTo>
                    <a:pt x="35" y="79"/>
                    <a:pt x="76" y="37"/>
                    <a:pt x="128" y="36"/>
                  </a:cubicBezTo>
                  <a:cubicBezTo>
                    <a:pt x="128" y="36"/>
                    <a:pt x="129" y="36"/>
                    <a:pt x="130" y="36"/>
                  </a:cubicBezTo>
                  <a:cubicBezTo>
                    <a:pt x="157" y="36"/>
                    <a:pt x="184" y="48"/>
                    <a:pt x="203" y="68"/>
                  </a:cubicBezTo>
                  <a:cubicBezTo>
                    <a:pt x="207" y="74"/>
                    <a:pt x="214" y="77"/>
                    <a:pt x="222" y="77"/>
                  </a:cubicBezTo>
                  <a:cubicBezTo>
                    <a:pt x="229" y="77"/>
                    <a:pt x="235" y="74"/>
                    <a:pt x="240" y="69"/>
                  </a:cubicBezTo>
                  <a:cubicBezTo>
                    <a:pt x="260" y="48"/>
                    <a:pt x="287" y="36"/>
                    <a:pt x="315" y="36"/>
                  </a:cubicBezTo>
                  <a:moveTo>
                    <a:pt x="315" y="0"/>
                  </a:moveTo>
                  <a:cubicBezTo>
                    <a:pt x="281" y="0"/>
                    <a:pt x="247" y="13"/>
                    <a:pt x="222" y="36"/>
                  </a:cubicBezTo>
                  <a:cubicBezTo>
                    <a:pt x="197" y="13"/>
                    <a:pt x="164" y="0"/>
                    <a:pt x="130" y="0"/>
                  </a:cubicBezTo>
                  <a:cubicBezTo>
                    <a:pt x="59" y="0"/>
                    <a:pt x="1" y="57"/>
                    <a:pt x="0" y="128"/>
                  </a:cubicBezTo>
                  <a:cubicBezTo>
                    <a:pt x="0" y="129"/>
                    <a:pt x="0" y="130"/>
                    <a:pt x="0" y="131"/>
                  </a:cubicBezTo>
                  <a:cubicBezTo>
                    <a:pt x="0" y="176"/>
                    <a:pt x="21" y="226"/>
                    <a:pt x="61" y="280"/>
                  </a:cubicBezTo>
                  <a:cubicBezTo>
                    <a:pt x="92" y="320"/>
                    <a:pt x="135" y="364"/>
                    <a:pt x="188" y="409"/>
                  </a:cubicBezTo>
                  <a:cubicBezTo>
                    <a:pt x="208" y="426"/>
                    <a:pt x="237" y="426"/>
                    <a:pt x="257" y="409"/>
                  </a:cubicBezTo>
                  <a:cubicBezTo>
                    <a:pt x="310" y="364"/>
                    <a:pt x="353" y="320"/>
                    <a:pt x="384" y="280"/>
                  </a:cubicBezTo>
                  <a:cubicBezTo>
                    <a:pt x="425" y="226"/>
                    <a:pt x="445" y="176"/>
                    <a:pt x="445" y="131"/>
                  </a:cubicBezTo>
                  <a:cubicBezTo>
                    <a:pt x="446" y="60"/>
                    <a:pt x="389" y="1"/>
                    <a:pt x="318" y="0"/>
                  </a:cubicBezTo>
                  <a:cubicBezTo>
                    <a:pt x="317" y="0"/>
                    <a:pt x="316" y="0"/>
                    <a:pt x="3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11" name="Group 9"/>
          <p:cNvGrpSpPr>
            <a:grpSpLocks noChangeAspect="1"/>
          </p:cNvGrpSpPr>
          <p:nvPr/>
        </p:nvGrpSpPr>
        <p:grpSpPr bwMode="auto">
          <a:xfrm>
            <a:off x="7054663" y="2225243"/>
            <a:ext cx="382587" cy="293687"/>
            <a:chOff x="4195" y="1479"/>
            <a:chExt cx="241" cy="185"/>
          </a:xfrm>
          <a:solidFill>
            <a:srgbClr val="B26500"/>
          </a:solidFill>
        </p:grpSpPr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4249" y="1569"/>
              <a:ext cx="47" cy="51"/>
            </a:xfrm>
            <a:custGeom>
              <a:avLst/>
              <a:gdLst>
                <a:gd name="T0" fmla="*/ 0 w 124"/>
                <a:gd name="T1" fmla="*/ 4 h 131"/>
                <a:gd name="T2" fmla="*/ 4 w 124"/>
                <a:gd name="T3" fmla="*/ 1 h 131"/>
                <a:gd name="T4" fmla="*/ 58 w 124"/>
                <a:gd name="T5" fmla="*/ 0 h 131"/>
                <a:gd name="T6" fmla="*/ 124 w 124"/>
                <a:gd name="T7" fmla="*/ 64 h 131"/>
                <a:gd name="T8" fmla="*/ 53 w 124"/>
                <a:gd name="T9" fmla="*/ 131 h 131"/>
                <a:gd name="T10" fmla="*/ 18 w 124"/>
                <a:gd name="T11" fmla="*/ 130 h 131"/>
                <a:gd name="T12" fmla="*/ 15 w 124"/>
                <a:gd name="T13" fmla="*/ 127 h 131"/>
                <a:gd name="T14" fmla="*/ 15 w 124"/>
                <a:gd name="T15" fmla="*/ 26 h 131"/>
                <a:gd name="T16" fmla="*/ 0 w 124"/>
                <a:gd name="T17" fmla="*/ 4 h 131"/>
                <a:gd name="T18" fmla="*/ 94 w 124"/>
                <a:gd name="T19" fmla="*/ 66 h 131"/>
                <a:gd name="T20" fmla="*/ 57 w 124"/>
                <a:gd name="T21" fmla="*/ 25 h 131"/>
                <a:gd name="T22" fmla="*/ 44 w 124"/>
                <a:gd name="T23" fmla="*/ 25 h 131"/>
                <a:gd name="T24" fmla="*/ 44 w 124"/>
                <a:gd name="T25" fmla="*/ 104 h 131"/>
                <a:gd name="T26" fmla="*/ 46 w 124"/>
                <a:gd name="T27" fmla="*/ 106 h 131"/>
                <a:gd name="T28" fmla="*/ 55 w 124"/>
                <a:gd name="T29" fmla="*/ 107 h 131"/>
                <a:gd name="T30" fmla="*/ 94 w 124"/>
                <a:gd name="T3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31">
                  <a:moveTo>
                    <a:pt x="0" y="4"/>
                  </a:moveTo>
                  <a:cubicBezTo>
                    <a:pt x="0" y="2"/>
                    <a:pt x="1" y="1"/>
                    <a:pt x="4" y="1"/>
                  </a:cubicBezTo>
                  <a:cubicBezTo>
                    <a:pt x="22" y="1"/>
                    <a:pt x="40" y="0"/>
                    <a:pt x="58" y="0"/>
                  </a:cubicBezTo>
                  <a:cubicBezTo>
                    <a:pt x="102" y="0"/>
                    <a:pt x="124" y="23"/>
                    <a:pt x="124" y="64"/>
                  </a:cubicBezTo>
                  <a:cubicBezTo>
                    <a:pt x="124" y="106"/>
                    <a:pt x="97" y="131"/>
                    <a:pt x="53" y="131"/>
                  </a:cubicBezTo>
                  <a:cubicBezTo>
                    <a:pt x="18" y="130"/>
                    <a:pt x="18" y="130"/>
                    <a:pt x="18" y="130"/>
                  </a:cubicBezTo>
                  <a:cubicBezTo>
                    <a:pt x="17" y="130"/>
                    <a:pt x="15" y="129"/>
                    <a:pt x="15" y="127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6" y="24"/>
                    <a:pt x="1" y="18"/>
                    <a:pt x="0" y="4"/>
                  </a:cubicBezTo>
                  <a:close/>
                  <a:moveTo>
                    <a:pt x="94" y="66"/>
                  </a:moveTo>
                  <a:cubicBezTo>
                    <a:pt x="94" y="38"/>
                    <a:pt x="82" y="25"/>
                    <a:pt x="57" y="25"/>
                  </a:cubicBezTo>
                  <a:cubicBezTo>
                    <a:pt x="51" y="25"/>
                    <a:pt x="49" y="25"/>
                    <a:pt x="44" y="25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44" y="105"/>
                    <a:pt x="45" y="106"/>
                    <a:pt x="46" y="106"/>
                  </a:cubicBezTo>
                  <a:cubicBezTo>
                    <a:pt x="49" y="106"/>
                    <a:pt x="52" y="107"/>
                    <a:pt x="55" y="107"/>
                  </a:cubicBezTo>
                  <a:cubicBezTo>
                    <a:pt x="80" y="107"/>
                    <a:pt x="94" y="92"/>
                    <a:pt x="94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4300" y="1569"/>
              <a:ext cx="48" cy="51"/>
            </a:xfrm>
            <a:custGeom>
              <a:avLst/>
              <a:gdLst>
                <a:gd name="T0" fmla="*/ 122 w 124"/>
                <a:gd name="T1" fmla="*/ 129 h 133"/>
                <a:gd name="T2" fmla="*/ 107 w 124"/>
                <a:gd name="T3" fmla="*/ 133 h 133"/>
                <a:gd name="T4" fmla="*/ 82 w 124"/>
                <a:gd name="T5" fmla="*/ 116 h 133"/>
                <a:gd name="T6" fmla="*/ 43 w 124"/>
                <a:gd name="T7" fmla="*/ 47 h 133"/>
                <a:gd name="T8" fmla="*/ 43 w 124"/>
                <a:gd name="T9" fmla="*/ 127 h 133"/>
                <a:gd name="T10" fmla="*/ 41 w 124"/>
                <a:gd name="T11" fmla="*/ 130 h 133"/>
                <a:gd name="T12" fmla="*/ 18 w 124"/>
                <a:gd name="T13" fmla="*/ 130 h 133"/>
                <a:gd name="T14" fmla="*/ 15 w 124"/>
                <a:gd name="T15" fmla="*/ 127 h 133"/>
                <a:gd name="T16" fmla="*/ 15 w 124"/>
                <a:gd name="T17" fmla="*/ 26 h 133"/>
                <a:gd name="T18" fmla="*/ 0 w 124"/>
                <a:gd name="T19" fmla="*/ 4 h 133"/>
                <a:gd name="T20" fmla="*/ 4 w 124"/>
                <a:gd name="T21" fmla="*/ 1 h 133"/>
                <a:gd name="T22" fmla="*/ 37 w 124"/>
                <a:gd name="T23" fmla="*/ 0 h 133"/>
                <a:gd name="T24" fmla="*/ 50 w 124"/>
                <a:gd name="T25" fmla="*/ 8 h 133"/>
                <a:gd name="T26" fmla="*/ 92 w 124"/>
                <a:gd name="T27" fmla="*/ 84 h 133"/>
                <a:gd name="T28" fmla="*/ 92 w 124"/>
                <a:gd name="T29" fmla="*/ 4 h 133"/>
                <a:gd name="T30" fmla="*/ 95 w 124"/>
                <a:gd name="T31" fmla="*/ 1 h 133"/>
                <a:gd name="T32" fmla="*/ 118 w 124"/>
                <a:gd name="T33" fmla="*/ 1 h 133"/>
                <a:gd name="T34" fmla="*/ 120 w 124"/>
                <a:gd name="T35" fmla="*/ 4 h 133"/>
                <a:gd name="T36" fmla="*/ 120 w 124"/>
                <a:gd name="T37" fmla="*/ 99 h 133"/>
                <a:gd name="T38" fmla="*/ 123 w 124"/>
                <a:gd name="T39" fmla="*/ 124 h 133"/>
                <a:gd name="T40" fmla="*/ 122 w 124"/>
                <a:gd name="T41" fmla="*/ 12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3">
                  <a:moveTo>
                    <a:pt x="122" y="129"/>
                  </a:moveTo>
                  <a:cubicBezTo>
                    <a:pt x="117" y="131"/>
                    <a:pt x="113" y="133"/>
                    <a:pt x="107" y="133"/>
                  </a:cubicBezTo>
                  <a:cubicBezTo>
                    <a:pt x="96" y="133"/>
                    <a:pt x="88" y="126"/>
                    <a:pt x="82" y="116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3" y="127"/>
                    <a:pt x="43" y="127"/>
                    <a:pt x="43" y="127"/>
                  </a:cubicBezTo>
                  <a:cubicBezTo>
                    <a:pt x="43" y="129"/>
                    <a:pt x="42" y="130"/>
                    <a:pt x="41" y="130"/>
                  </a:cubicBezTo>
                  <a:cubicBezTo>
                    <a:pt x="18" y="130"/>
                    <a:pt x="18" y="130"/>
                    <a:pt x="18" y="130"/>
                  </a:cubicBezTo>
                  <a:cubicBezTo>
                    <a:pt x="17" y="130"/>
                    <a:pt x="16" y="129"/>
                    <a:pt x="15" y="127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6" y="24"/>
                    <a:pt x="1" y="18"/>
                    <a:pt x="0" y="4"/>
                  </a:cubicBezTo>
                  <a:cubicBezTo>
                    <a:pt x="0" y="2"/>
                    <a:pt x="1" y="1"/>
                    <a:pt x="4" y="1"/>
                  </a:cubicBezTo>
                  <a:cubicBezTo>
                    <a:pt x="16" y="1"/>
                    <a:pt x="24" y="0"/>
                    <a:pt x="37" y="0"/>
                  </a:cubicBezTo>
                  <a:cubicBezTo>
                    <a:pt x="42" y="0"/>
                    <a:pt x="47" y="3"/>
                    <a:pt x="50" y="8"/>
                  </a:cubicBezTo>
                  <a:cubicBezTo>
                    <a:pt x="92" y="84"/>
                    <a:pt x="92" y="84"/>
                    <a:pt x="92" y="84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92" y="3"/>
                    <a:pt x="94" y="1"/>
                    <a:pt x="95" y="1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19" y="1"/>
                    <a:pt x="120" y="3"/>
                    <a:pt x="120" y="4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0" y="108"/>
                    <a:pt x="121" y="116"/>
                    <a:pt x="123" y="124"/>
                  </a:cubicBezTo>
                  <a:cubicBezTo>
                    <a:pt x="124" y="127"/>
                    <a:pt x="124" y="128"/>
                    <a:pt x="122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4353" y="1555"/>
              <a:ext cx="23" cy="64"/>
            </a:xfrm>
            <a:custGeom>
              <a:avLst/>
              <a:gdLst>
                <a:gd name="T0" fmla="*/ 30 w 60"/>
                <a:gd name="T1" fmla="*/ 38 h 168"/>
                <a:gd name="T2" fmla="*/ 45 w 60"/>
                <a:gd name="T3" fmla="*/ 53 h 168"/>
                <a:gd name="T4" fmla="*/ 45 w 60"/>
                <a:gd name="T5" fmla="*/ 54 h 168"/>
                <a:gd name="T6" fmla="*/ 45 w 60"/>
                <a:gd name="T7" fmla="*/ 165 h 168"/>
                <a:gd name="T8" fmla="*/ 42 w 60"/>
                <a:gd name="T9" fmla="*/ 168 h 168"/>
                <a:gd name="T10" fmla="*/ 19 w 60"/>
                <a:gd name="T11" fmla="*/ 168 h 168"/>
                <a:gd name="T12" fmla="*/ 16 w 60"/>
                <a:gd name="T13" fmla="*/ 165 h 168"/>
                <a:gd name="T14" fmla="*/ 16 w 60"/>
                <a:gd name="T15" fmla="*/ 64 h 168"/>
                <a:gd name="T16" fmla="*/ 1 w 60"/>
                <a:gd name="T17" fmla="*/ 42 h 168"/>
                <a:gd name="T18" fmla="*/ 4 w 60"/>
                <a:gd name="T19" fmla="*/ 39 h 168"/>
                <a:gd name="T20" fmla="*/ 30 w 60"/>
                <a:gd name="T21" fmla="*/ 38 h 168"/>
                <a:gd name="T22" fmla="*/ 27 w 60"/>
                <a:gd name="T23" fmla="*/ 4 h 168"/>
                <a:gd name="T24" fmla="*/ 34 w 60"/>
                <a:gd name="T25" fmla="*/ 0 h 168"/>
                <a:gd name="T26" fmla="*/ 57 w 60"/>
                <a:gd name="T27" fmla="*/ 0 h 168"/>
                <a:gd name="T28" fmla="*/ 60 w 60"/>
                <a:gd name="T29" fmla="*/ 3 h 168"/>
                <a:gd name="T30" fmla="*/ 59 w 60"/>
                <a:gd name="T31" fmla="*/ 5 h 168"/>
                <a:gd name="T32" fmla="*/ 41 w 60"/>
                <a:gd name="T33" fmla="*/ 29 h 168"/>
                <a:gd name="T34" fmla="*/ 36 w 60"/>
                <a:gd name="T35" fmla="*/ 31 h 168"/>
                <a:gd name="T36" fmla="*/ 19 w 60"/>
                <a:gd name="T37" fmla="*/ 31 h 168"/>
                <a:gd name="T38" fmla="*/ 16 w 60"/>
                <a:gd name="T39" fmla="*/ 28 h 168"/>
                <a:gd name="T40" fmla="*/ 16 w 60"/>
                <a:gd name="T41" fmla="*/ 26 h 168"/>
                <a:gd name="T42" fmla="*/ 27 w 60"/>
                <a:gd name="T43" fmla="*/ 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0" h="168">
                  <a:moveTo>
                    <a:pt x="30" y="38"/>
                  </a:moveTo>
                  <a:cubicBezTo>
                    <a:pt x="38" y="38"/>
                    <a:pt x="45" y="45"/>
                    <a:pt x="45" y="53"/>
                  </a:cubicBezTo>
                  <a:cubicBezTo>
                    <a:pt x="45" y="53"/>
                    <a:pt x="45" y="53"/>
                    <a:pt x="45" y="54"/>
                  </a:cubicBezTo>
                  <a:cubicBezTo>
                    <a:pt x="45" y="165"/>
                    <a:pt x="45" y="165"/>
                    <a:pt x="45" y="165"/>
                  </a:cubicBezTo>
                  <a:cubicBezTo>
                    <a:pt x="45" y="167"/>
                    <a:pt x="43" y="168"/>
                    <a:pt x="42" y="168"/>
                  </a:cubicBezTo>
                  <a:cubicBezTo>
                    <a:pt x="19" y="168"/>
                    <a:pt x="19" y="168"/>
                    <a:pt x="19" y="168"/>
                  </a:cubicBezTo>
                  <a:cubicBezTo>
                    <a:pt x="17" y="168"/>
                    <a:pt x="16" y="167"/>
                    <a:pt x="16" y="165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6" y="62"/>
                    <a:pt x="2" y="56"/>
                    <a:pt x="1" y="42"/>
                  </a:cubicBezTo>
                  <a:cubicBezTo>
                    <a:pt x="0" y="40"/>
                    <a:pt x="2" y="39"/>
                    <a:pt x="4" y="39"/>
                  </a:cubicBezTo>
                  <a:cubicBezTo>
                    <a:pt x="13" y="39"/>
                    <a:pt x="21" y="38"/>
                    <a:pt x="30" y="38"/>
                  </a:cubicBezTo>
                  <a:close/>
                  <a:moveTo>
                    <a:pt x="27" y="4"/>
                  </a:moveTo>
                  <a:cubicBezTo>
                    <a:pt x="29" y="1"/>
                    <a:pt x="31" y="0"/>
                    <a:pt x="3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0" y="2"/>
                    <a:pt x="60" y="3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0" y="30"/>
                    <a:pt x="38" y="31"/>
                    <a:pt x="36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0"/>
                    <a:pt x="16" y="28"/>
                  </a:cubicBezTo>
                  <a:cubicBezTo>
                    <a:pt x="16" y="28"/>
                    <a:pt x="16" y="27"/>
                    <a:pt x="16" y="26"/>
                  </a:cubicBezTo>
                  <a:lnTo>
                    <a:pt x="27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4195" y="1506"/>
              <a:ext cx="241" cy="158"/>
            </a:xfrm>
            <a:custGeom>
              <a:avLst/>
              <a:gdLst>
                <a:gd name="T0" fmla="*/ 591 w 629"/>
                <a:gd name="T1" fmla="*/ 38 h 412"/>
                <a:gd name="T2" fmla="*/ 591 w 629"/>
                <a:gd name="T3" fmla="*/ 38 h 412"/>
                <a:gd name="T4" fmla="*/ 591 w 629"/>
                <a:gd name="T5" fmla="*/ 374 h 412"/>
                <a:gd name="T6" fmla="*/ 38 w 629"/>
                <a:gd name="T7" fmla="*/ 374 h 412"/>
                <a:gd name="T8" fmla="*/ 38 w 629"/>
                <a:gd name="T9" fmla="*/ 38 h 412"/>
                <a:gd name="T10" fmla="*/ 591 w 629"/>
                <a:gd name="T11" fmla="*/ 38 h 412"/>
                <a:gd name="T12" fmla="*/ 591 w 629"/>
                <a:gd name="T13" fmla="*/ 0 h 412"/>
                <a:gd name="T14" fmla="*/ 38 w 629"/>
                <a:gd name="T15" fmla="*/ 0 h 412"/>
                <a:gd name="T16" fmla="*/ 0 w 629"/>
                <a:gd name="T17" fmla="*/ 38 h 412"/>
                <a:gd name="T18" fmla="*/ 0 w 629"/>
                <a:gd name="T19" fmla="*/ 374 h 412"/>
                <a:gd name="T20" fmla="*/ 38 w 629"/>
                <a:gd name="T21" fmla="*/ 412 h 412"/>
                <a:gd name="T22" fmla="*/ 591 w 629"/>
                <a:gd name="T23" fmla="*/ 412 h 412"/>
                <a:gd name="T24" fmla="*/ 629 w 629"/>
                <a:gd name="T25" fmla="*/ 374 h 412"/>
                <a:gd name="T26" fmla="*/ 629 w 629"/>
                <a:gd name="T27" fmla="*/ 38 h 412"/>
                <a:gd name="T28" fmla="*/ 591 w 629"/>
                <a:gd name="T29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9" h="412">
                  <a:moveTo>
                    <a:pt x="591" y="38"/>
                  </a:moveTo>
                  <a:cubicBezTo>
                    <a:pt x="591" y="38"/>
                    <a:pt x="591" y="38"/>
                    <a:pt x="591" y="38"/>
                  </a:cubicBezTo>
                  <a:cubicBezTo>
                    <a:pt x="591" y="374"/>
                    <a:pt x="591" y="374"/>
                    <a:pt x="591" y="374"/>
                  </a:cubicBezTo>
                  <a:cubicBezTo>
                    <a:pt x="38" y="374"/>
                    <a:pt x="38" y="374"/>
                    <a:pt x="38" y="374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591" y="38"/>
                    <a:pt x="591" y="38"/>
                    <a:pt x="591" y="38"/>
                  </a:cubicBezTo>
                  <a:moveTo>
                    <a:pt x="59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0" y="395"/>
                    <a:pt x="17" y="412"/>
                    <a:pt x="38" y="412"/>
                  </a:cubicBezTo>
                  <a:cubicBezTo>
                    <a:pt x="591" y="412"/>
                    <a:pt x="591" y="412"/>
                    <a:pt x="591" y="412"/>
                  </a:cubicBezTo>
                  <a:cubicBezTo>
                    <a:pt x="612" y="412"/>
                    <a:pt x="629" y="395"/>
                    <a:pt x="629" y="374"/>
                  </a:cubicBezTo>
                  <a:cubicBezTo>
                    <a:pt x="629" y="38"/>
                    <a:pt x="629" y="38"/>
                    <a:pt x="629" y="38"/>
                  </a:cubicBezTo>
                  <a:cubicBezTo>
                    <a:pt x="629" y="17"/>
                    <a:pt x="612" y="0"/>
                    <a:pt x="5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4230" y="1479"/>
              <a:ext cx="21" cy="71"/>
            </a:xfrm>
            <a:custGeom>
              <a:avLst/>
              <a:gdLst>
                <a:gd name="T0" fmla="*/ 28 w 56"/>
                <a:gd name="T1" fmla="*/ 0 h 187"/>
                <a:gd name="T2" fmla="*/ 28 w 56"/>
                <a:gd name="T3" fmla="*/ 0 h 187"/>
                <a:gd name="T4" fmla="*/ 56 w 56"/>
                <a:gd name="T5" fmla="*/ 28 h 187"/>
                <a:gd name="T6" fmla="*/ 56 w 56"/>
                <a:gd name="T7" fmla="*/ 159 h 187"/>
                <a:gd name="T8" fmla="*/ 28 w 56"/>
                <a:gd name="T9" fmla="*/ 187 h 187"/>
                <a:gd name="T10" fmla="*/ 28 w 56"/>
                <a:gd name="T11" fmla="*/ 187 h 187"/>
                <a:gd name="T12" fmla="*/ 0 w 56"/>
                <a:gd name="T13" fmla="*/ 159 h 187"/>
                <a:gd name="T14" fmla="*/ 0 w 56"/>
                <a:gd name="T15" fmla="*/ 28 h 187"/>
                <a:gd name="T16" fmla="*/ 28 w 56"/>
                <a:gd name="T17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87"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43" y="0"/>
                    <a:pt x="56" y="12"/>
                    <a:pt x="56" y="28"/>
                  </a:cubicBezTo>
                  <a:cubicBezTo>
                    <a:pt x="56" y="159"/>
                    <a:pt x="56" y="159"/>
                    <a:pt x="56" y="159"/>
                  </a:cubicBezTo>
                  <a:cubicBezTo>
                    <a:pt x="56" y="174"/>
                    <a:pt x="43" y="187"/>
                    <a:pt x="28" y="187"/>
                  </a:cubicBezTo>
                  <a:cubicBezTo>
                    <a:pt x="28" y="187"/>
                    <a:pt x="28" y="187"/>
                    <a:pt x="28" y="187"/>
                  </a:cubicBezTo>
                  <a:cubicBezTo>
                    <a:pt x="13" y="187"/>
                    <a:pt x="0" y="174"/>
                    <a:pt x="0" y="15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4379" y="1479"/>
              <a:ext cx="22" cy="71"/>
            </a:xfrm>
            <a:custGeom>
              <a:avLst/>
              <a:gdLst>
                <a:gd name="T0" fmla="*/ 28 w 56"/>
                <a:gd name="T1" fmla="*/ 0 h 187"/>
                <a:gd name="T2" fmla="*/ 28 w 56"/>
                <a:gd name="T3" fmla="*/ 0 h 187"/>
                <a:gd name="T4" fmla="*/ 56 w 56"/>
                <a:gd name="T5" fmla="*/ 28 h 187"/>
                <a:gd name="T6" fmla="*/ 56 w 56"/>
                <a:gd name="T7" fmla="*/ 159 h 187"/>
                <a:gd name="T8" fmla="*/ 28 w 56"/>
                <a:gd name="T9" fmla="*/ 187 h 187"/>
                <a:gd name="T10" fmla="*/ 28 w 56"/>
                <a:gd name="T11" fmla="*/ 187 h 187"/>
                <a:gd name="T12" fmla="*/ 0 w 56"/>
                <a:gd name="T13" fmla="*/ 159 h 187"/>
                <a:gd name="T14" fmla="*/ 0 w 56"/>
                <a:gd name="T15" fmla="*/ 28 h 187"/>
                <a:gd name="T16" fmla="*/ 28 w 56"/>
                <a:gd name="T17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87"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44" y="0"/>
                    <a:pt x="56" y="12"/>
                    <a:pt x="56" y="28"/>
                  </a:cubicBezTo>
                  <a:cubicBezTo>
                    <a:pt x="56" y="159"/>
                    <a:pt x="56" y="159"/>
                    <a:pt x="56" y="159"/>
                  </a:cubicBezTo>
                  <a:cubicBezTo>
                    <a:pt x="56" y="174"/>
                    <a:pt x="44" y="187"/>
                    <a:pt x="28" y="187"/>
                  </a:cubicBezTo>
                  <a:cubicBezTo>
                    <a:pt x="28" y="187"/>
                    <a:pt x="28" y="187"/>
                    <a:pt x="28" y="187"/>
                  </a:cubicBezTo>
                  <a:cubicBezTo>
                    <a:pt x="13" y="187"/>
                    <a:pt x="0" y="174"/>
                    <a:pt x="0" y="15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7142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7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5"/>
          <p:cNvSpPr>
            <a:spLocks/>
          </p:cNvSpPr>
          <p:nvPr/>
        </p:nvSpPr>
        <p:spPr bwMode="auto">
          <a:xfrm>
            <a:off x="7132367" y="-771326"/>
            <a:ext cx="1706364" cy="2707565"/>
          </a:xfrm>
          <a:custGeom>
            <a:avLst/>
            <a:gdLst>
              <a:gd name="T0" fmla="*/ 795 w 1442"/>
              <a:gd name="T1" fmla="*/ 2285 h 2285"/>
              <a:gd name="T2" fmla="*/ 405 w 1442"/>
              <a:gd name="T3" fmla="*/ 2227 h 2285"/>
              <a:gd name="T4" fmla="*/ 174 w 1442"/>
              <a:gd name="T5" fmla="*/ 2079 h 2285"/>
              <a:gd name="T6" fmla="*/ 27 w 1442"/>
              <a:gd name="T7" fmla="*/ 1691 h 2285"/>
              <a:gd name="T8" fmla="*/ 5 w 1442"/>
              <a:gd name="T9" fmla="*/ 698 h 2285"/>
              <a:gd name="T10" fmla="*/ 5 w 1442"/>
              <a:gd name="T11" fmla="*/ 685 h 2285"/>
              <a:gd name="T12" fmla="*/ 164 w 1442"/>
              <a:gd name="T13" fmla="*/ 132 h 2285"/>
              <a:gd name="T14" fmla="*/ 684 w 1442"/>
              <a:gd name="T15" fmla="*/ 0 h 2285"/>
              <a:gd name="T16" fmla="*/ 1150 w 1442"/>
              <a:gd name="T17" fmla="*/ 76 h 2285"/>
              <a:gd name="T18" fmla="*/ 1411 w 1442"/>
              <a:gd name="T19" fmla="*/ 402 h 2285"/>
              <a:gd name="T20" fmla="*/ 1429 w 1442"/>
              <a:gd name="T21" fmla="*/ 476 h 2285"/>
              <a:gd name="T22" fmla="*/ 1441 w 1442"/>
              <a:gd name="T23" fmla="*/ 624 h 2285"/>
              <a:gd name="T24" fmla="*/ 1441 w 1442"/>
              <a:gd name="T25" fmla="*/ 702 h 2285"/>
              <a:gd name="T26" fmla="*/ 1425 w 1442"/>
              <a:gd name="T27" fmla="*/ 1723 h 2285"/>
              <a:gd name="T28" fmla="*/ 1349 w 1442"/>
              <a:gd name="T29" fmla="*/ 2045 h 2285"/>
              <a:gd name="T30" fmla="*/ 999 w 1442"/>
              <a:gd name="T31" fmla="*/ 2275 h 2285"/>
              <a:gd name="T32" fmla="*/ 795 w 1442"/>
              <a:gd name="T33" fmla="*/ 2285 h 2285"/>
              <a:gd name="connsiteX0" fmla="*/ 5487 w 9976"/>
              <a:gd name="connsiteY0" fmla="*/ 10000 h 10000"/>
              <a:gd name="connsiteX1" fmla="*/ 2783 w 9976"/>
              <a:gd name="connsiteY1" fmla="*/ 9746 h 10000"/>
              <a:gd name="connsiteX2" fmla="*/ 1181 w 9976"/>
              <a:gd name="connsiteY2" fmla="*/ 9098 h 10000"/>
              <a:gd name="connsiteX3" fmla="*/ 161 w 9976"/>
              <a:gd name="connsiteY3" fmla="*/ 7400 h 10000"/>
              <a:gd name="connsiteX4" fmla="*/ 9 w 9976"/>
              <a:gd name="connsiteY4" fmla="*/ 3055 h 10000"/>
              <a:gd name="connsiteX5" fmla="*/ 9 w 9976"/>
              <a:gd name="connsiteY5" fmla="*/ 2998 h 10000"/>
              <a:gd name="connsiteX6" fmla="*/ 1111 w 9976"/>
              <a:gd name="connsiteY6" fmla="*/ 578 h 10000"/>
              <a:gd name="connsiteX7" fmla="*/ 4717 w 9976"/>
              <a:gd name="connsiteY7" fmla="*/ 0 h 10000"/>
              <a:gd name="connsiteX8" fmla="*/ 7949 w 9976"/>
              <a:gd name="connsiteY8" fmla="*/ 333 h 10000"/>
              <a:gd name="connsiteX9" fmla="*/ 9759 w 9976"/>
              <a:gd name="connsiteY9" fmla="*/ 1759 h 10000"/>
              <a:gd name="connsiteX10" fmla="*/ 9967 w 9976"/>
              <a:gd name="connsiteY10" fmla="*/ 2731 h 10000"/>
              <a:gd name="connsiteX11" fmla="*/ 9967 w 9976"/>
              <a:gd name="connsiteY11" fmla="*/ 3072 h 10000"/>
              <a:gd name="connsiteX12" fmla="*/ 9856 w 9976"/>
              <a:gd name="connsiteY12" fmla="*/ 7540 h 10000"/>
              <a:gd name="connsiteX13" fmla="*/ 9329 w 9976"/>
              <a:gd name="connsiteY13" fmla="*/ 8950 h 10000"/>
              <a:gd name="connsiteX14" fmla="*/ 6902 w 9976"/>
              <a:gd name="connsiteY14" fmla="*/ 9956 h 10000"/>
              <a:gd name="connsiteX15" fmla="*/ 5487 w 9976"/>
              <a:gd name="connsiteY15" fmla="*/ 10000 h 10000"/>
              <a:gd name="connsiteX0" fmla="*/ 5500 w 10008"/>
              <a:gd name="connsiteY0" fmla="*/ 10000 h 10000"/>
              <a:gd name="connsiteX1" fmla="*/ 2790 w 10008"/>
              <a:gd name="connsiteY1" fmla="*/ 9746 h 10000"/>
              <a:gd name="connsiteX2" fmla="*/ 1184 w 10008"/>
              <a:gd name="connsiteY2" fmla="*/ 9098 h 10000"/>
              <a:gd name="connsiteX3" fmla="*/ 161 w 10008"/>
              <a:gd name="connsiteY3" fmla="*/ 7400 h 10000"/>
              <a:gd name="connsiteX4" fmla="*/ 9 w 10008"/>
              <a:gd name="connsiteY4" fmla="*/ 3055 h 10000"/>
              <a:gd name="connsiteX5" fmla="*/ 9 w 10008"/>
              <a:gd name="connsiteY5" fmla="*/ 2998 h 10000"/>
              <a:gd name="connsiteX6" fmla="*/ 1114 w 10008"/>
              <a:gd name="connsiteY6" fmla="*/ 578 h 10000"/>
              <a:gd name="connsiteX7" fmla="*/ 4728 w 10008"/>
              <a:gd name="connsiteY7" fmla="*/ 0 h 10000"/>
              <a:gd name="connsiteX8" fmla="*/ 7968 w 10008"/>
              <a:gd name="connsiteY8" fmla="*/ 333 h 10000"/>
              <a:gd name="connsiteX9" fmla="*/ 9782 w 10008"/>
              <a:gd name="connsiteY9" fmla="*/ 1759 h 10000"/>
              <a:gd name="connsiteX10" fmla="*/ 9991 w 10008"/>
              <a:gd name="connsiteY10" fmla="*/ 3072 h 10000"/>
              <a:gd name="connsiteX11" fmla="*/ 9880 w 10008"/>
              <a:gd name="connsiteY11" fmla="*/ 7540 h 10000"/>
              <a:gd name="connsiteX12" fmla="*/ 9351 w 10008"/>
              <a:gd name="connsiteY12" fmla="*/ 8950 h 10000"/>
              <a:gd name="connsiteX13" fmla="*/ 6919 w 10008"/>
              <a:gd name="connsiteY13" fmla="*/ 9956 h 10000"/>
              <a:gd name="connsiteX14" fmla="*/ 5500 w 10008"/>
              <a:gd name="connsiteY14" fmla="*/ 10000 h 10000"/>
              <a:gd name="connsiteX0" fmla="*/ 5500 w 10008"/>
              <a:gd name="connsiteY0" fmla="*/ 10000 h 10000"/>
              <a:gd name="connsiteX1" fmla="*/ 2790 w 10008"/>
              <a:gd name="connsiteY1" fmla="*/ 9746 h 10000"/>
              <a:gd name="connsiteX2" fmla="*/ 1184 w 10008"/>
              <a:gd name="connsiteY2" fmla="*/ 9098 h 10000"/>
              <a:gd name="connsiteX3" fmla="*/ 161 w 10008"/>
              <a:gd name="connsiteY3" fmla="*/ 7400 h 10000"/>
              <a:gd name="connsiteX4" fmla="*/ 9 w 10008"/>
              <a:gd name="connsiteY4" fmla="*/ 3055 h 10000"/>
              <a:gd name="connsiteX5" fmla="*/ 9 w 10008"/>
              <a:gd name="connsiteY5" fmla="*/ 2998 h 10000"/>
              <a:gd name="connsiteX6" fmla="*/ 1114 w 10008"/>
              <a:gd name="connsiteY6" fmla="*/ 578 h 10000"/>
              <a:gd name="connsiteX7" fmla="*/ 4728 w 10008"/>
              <a:gd name="connsiteY7" fmla="*/ 0 h 10000"/>
              <a:gd name="connsiteX8" fmla="*/ 7968 w 10008"/>
              <a:gd name="connsiteY8" fmla="*/ 333 h 10000"/>
              <a:gd name="connsiteX9" fmla="*/ 9782 w 10008"/>
              <a:gd name="connsiteY9" fmla="*/ 1759 h 10000"/>
              <a:gd name="connsiteX10" fmla="*/ 9991 w 10008"/>
              <a:gd name="connsiteY10" fmla="*/ 3072 h 10000"/>
              <a:gd name="connsiteX11" fmla="*/ 9880 w 10008"/>
              <a:gd name="connsiteY11" fmla="*/ 7540 h 10000"/>
              <a:gd name="connsiteX12" fmla="*/ 9351 w 10008"/>
              <a:gd name="connsiteY12" fmla="*/ 8950 h 10000"/>
              <a:gd name="connsiteX13" fmla="*/ 6919 w 10008"/>
              <a:gd name="connsiteY13" fmla="*/ 9956 h 10000"/>
              <a:gd name="connsiteX14" fmla="*/ 5500 w 10008"/>
              <a:gd name="connsiteY14" fmla="*/ 10000 h 10000"/>
              <a:gd name="connsiteX0" fmla="*/ 5500 w 10069"/>
              <a:gd name="connsiteY0" fmla="*/ 10000 h 10000"/>
              <a:gd name="connsiteX1" fmla="*/ 2790 w 10069"/>
              <a:gd name="connsiteY1" fmla="*/ 9746 h 10000"/>
              <a:gd name="connsiteX2" fmla="*/ 1184 w 10069"/>
              <a:gd name="connsiteY2" fmla="*/ 9098 h 10000"/>
              <a:gd name="connsiteX3" fmla="*/ 161 w 10069"/>
              <a:gd name="connsiteY3" fmla="*/ 7400 h 10000"/>
              <a:gd name="connsiteX4" fmla="*/ 9 w 10069"/>
              <a:gd name="connsiteY4" fmla="*/ 3055 h 10000"/>
              <a:gd name="connsiteX5" fmla="*/ 9 w 10069"/>
              <a:gd name="connsiteY5" fmla="*/ 2998 h 10000"/>
              <a:gd name="connsiteX6" fmla="*/ 1114 w 10069"/>
              <a:gd name="connsiteY6" fmla="*/ 578 h 10000"/>
              <a:gd name="connsiteX7" fmla="*/ 4728 w 10069"/>
              <a:gd name="connsiteY7" fmla="*/ 0 h 10000"/>
              <a:gd name="connsiteX8" fmla="*/ 7968 w 10069"/>
              <a:gd name="connsiteY8" fmla="*/ 333 h 10000"/>
              <a:gd name="connsiteX9" fmla="*/ 9894 w 10069"/>
              <a:gd name="connsiteY9" fmla="*/ 1539 h 10000"/>
              <a:gd name="connsiteX10" fmla="*/ 9991 w 10069"/>
              <a:gd name="connsiteY10" fmla="*/ 3072 h 10000"/>
              <a:gd name="connsiteX11" fmla="*/ 9880 w 10069"/>
              <a:gd name="connsiteY11" fmla="*/ 7540 h 10000"/>
              <a:gd name="connsiteX12" fmla="*/ 9351 w 10069"/>
              <a:gd name="connsiteY12" fmla="*/ 8950 h 10000"/>
              <a:gd name="connsiteX13" fmla="*/ 6919 w 10069"/>
              <a:gd name="connsiteY13" fmla="*/ 9956 h 10000"/>
              <a:gd name="connsiteX14" fmla="*/ 5500 w 10069"/>
              <a:gd name="connsiteY14" fmla="*/ 10000 h 10000"/>
              <a:gd name="connsiteX0" fmla="*/ 5500 w 10069"/>
              <a:gd name="connsiteY0" fmla="*/ 10000 h 10000"/>
              <a:gd name="connsiteX1" fmla="*/ 2790 w 10069"/>
              <a:gd name="connsiteY1" fmla="*/ 9746 h 10000"/>
              <a:gd name="connsiteX2" fmla="*/ 1184 w 10069"/>
              <a:gd name="connsiteY2" fmla="*/ 9098 h 10000"/>
              <a:gd name="connsiteX3" fmla="*/ 161 w 10069"/>
              <a:gd name="connsiteY3" fmla="*/ 7400 h 10000"/>
              <a:gd name="connsiteX4" fmla="*/ 9 w 10069"/>
              <a:gd name="connsiteY4" fmla="*/ 3055 h 10000"/>
              <a:gd name="connsiteX5" fmla="*/ 9 w 10069"/>
              <a:gd name="connsiteY5" fmla="*/ 2998 h 10000"/>
              <a:gd name="connsiteX6" fmla="*/ 1114 w 10069"/>
              <a:gd name="connsiteY6" fmla="*/ 578 h 10000"/>
              <a:gd name="connsiteX7" fmla="*/ 4728 w 10069"/>
              <a:gd name="connsiteY7" fmla="*/ 0 h 10000"/>
              <a:gd name="connsiteX8" fmla="*/ 7968 w 10069"/>
              <a:gd name="connsiteY8" fmla="*/ 333 h 10000"/>
              <a:gd name="connsiteX9" fmla="*/ 9894 w 10069"/>
              <a:gd name="connsiteY9" fmla="*/ 1539 h 10000"/>
              <a:gd name="connsiteX10" fmla="*/ 9991 w 10069"/>
              <a:gd name="connsiteY10" fmla="*/ 3072 h 10000"/>
              <a:gd name="connsiteX11" fmla="*/ 9880 w 10069"/>
              <a:gd name="connsiteY11" fmla="*/ 7540 h 10000"/>
              <a:gd name="connsiteX12" fmla="*/ 9351 w 10069"/>
              <a:gd name="connsiteY12" fmla="*/ 8950 h 10000"/>
              <a:gd name="connsiteX13" fmla="*/ 6919 w 10069"/>
              <a:gd name="connsiteY13" fmla="*/ 9956 h 10000"/>
              <a:gd name="connsiteX14" fmla="*/ 5500 w 10069"/>
              <a:gd name="connsiteY14" fmla="*/ 10000 h 10000"/>
              <a:gd name="connsiteX0" fmla="*/ 5500 w 10069"/>
              <a:gd name="connsiteY0" fmla="*/ 10000 h 10000"/>
              <a:gd name="connsiteX1" fmla="*/ 2790 w 10069"/>
              <a:gd name="connsiteY1" fmla="*/ 9746 h 10000"/>
              <a:gd name="connsiteX2" fmla="*/ 1184 w 10069"/>
              <a:gd name="connsiteY2" fmla="*/ 9098 h 10000"/>
              <a:gd name="connsiteX3" fmla="*/ 161 w 10069"/>
              <a:gd name="connsiteY3" fmla="*/ 7400 h 10000"/>
              <a:gd name="connsiteX4" fmla="*/ 9 w 10069"/>
              <a:gd name="connsiteY4" fmla="*/ 3055 h 10000"/>
              <a:gd name="connsiteX5" fmla="*/ 9 w 10069"/>
              <a:gd name="connsiteY5" fmla="*/ 2998 h 10000"/>
              <a:gd name="connsiteX6" fmla="*/ 1114 w 10069"/>
              <a:gd name="connsiteY6" fmla="*/ 578 h 10000"/>
              <a:gd name="connsiteX7" fmla="*/ 4728 w 10069"/>
              <a:gd name="connsiteY7" fmla="*/ 0 h 10000"/>
              <a:gd name="connsiteX8" fmla="*/ 7968 w 10069"/>
              <a:gd name="connsiteY8" fmla="*/ 333 h 10000"/>
              <a:gd name="connsiteX9" fmla="*/ 9894 w 10069"/>
              <a:gd name="connsiteY9" fmla="*/ 1539 h 10000"/>
              <a:gd name="connsiteX10" fmla="*/ 9991 w 10069"/>
              <a:gd name="connsiteY10" fmla="*/ 3072 h 10000"/>
              <a:gd name="connsiteX11" fmla="*/ 9880 w 10069"/>
              <a:gd name="connsiteY11" fmla="*/ 7540 h 10000"/>
              <a:gd name="connsiteX12" fmla="*/ 9351 w 10069"/>
              <a:gd name="connsiteY12" fmla="*/ 8950 h 10000"/>
              <a:gd name="connsiteX13" fmla="*/ 6919 w 10069"/>
              <a:gd name="connsiteY13" fmla="*/ 9956 h 10000"/>
              <a:gd name="connsiteX14" fmla="*/ 5500 w 10069"/>
              <a:gd name="connsiteY14" fmla="*/ 10000 h 10000"/>
              <a:gd name="connsiteX0" fmla="*/ 5500 w 10075"/>
              <a:gd name="connsiteY0" fmla="*/ 10000 h 10000"/>
              <a:gd name="connsiteX1" fmla="*/ 2790 w 10075"/>
              <a:gd name="connsiteY1" fmla="*/ 9746 h 10000"/>
              <a:gd name="connsiteX2" fmla="*/ 1184 w 10075"/>
              <a:gd name="connsiteY2" fmla="*/ 9098 h 10000"/>
              <a:gd name="connsiteX3" fmla="*/ 161 w 10075"/>
              <a:gd name="connsiteY3" fmla="*/ 7400 h 10000"/>
              <a:gd name="connsiteX4" fmla="*/ 9 w 10075"/>
              <a:gd name="connsiteY4" fmla="*/ 3055 h 10000"/>
              <a:gd name="connsiteX5" fmla="*/ 9 w 10075"/>
              <a:gd name="connsiteY5" fmla="*/ 2998 h 10000"/>
              <a:gd name="connsiteX6" fmla="*/ 1114 w 10075"/>
              <a:gd name="connsiteY6" fmla="*/ 578 h 10000"/>
              <a:gd name="connsiteX7" fmla="*/ 4728 w 10075"/>
              <a:gd name="connsiteY7" fmla="*/ 0 h 10000"/>
              <a:gd name="connsiteX8" fmla="*/ 7968 w 10075"/>
              <a:gd name="connsiteY8" fmla="*/ 333 h 10000"/>
              <a:gd name="connsiteX9" fmla="*/ 9894 w 10075"/>
              <a:gd name="connsiteY9" fmla="*/ 1539 h 10000"/>
              <a:gd name="connsiteX10" fmla="*/ 9991 w 10075"/>
              <a:gd name="connsiteY10" fmla="*/ 3072 h 10000"/>
              <a:gd name="connsiteX11" fmla="*/ 9880 w 10075"/>
              <a:gd name="connsiteY11" fmla="*/ 7540 h 10000"/>
              <a:gd name="connsiteX12" fmla="*/ 9351 w 10075"/>
              <a:gd name="connsiteY12" fmla="*/ 8950 h 10000"/>
              <a:gd name="connsiteX13" fmla="*/ 6919 w 10075"/>
              <a:gd name="connsiteY13" fmla="*/ 9956 h 10000"/>
              <a:gd name="connsiteX14" fmla="*/ 5500 w 10075"/>
              <a:gd name="connsiteY14" fmla="*/ 10000 h 10000"/>
              <a:gd name="connsiteX0" fmla="*/ 5500 w 10035"/>
              <a:gd name="connsiteY0" fmla="*/ 10000 h 10000"/>
              <a:gd name="connsiteX1" fmla="*/ 2790 w 10035"/>
              <a:gd name="connsiteY1" fmla="*/ 9746 h 10000"/>
              <a:gd name="connsiteX2" fmla="*/ 1184 w 10035"/>
              <a:gd name="connsiteY2" fmla="*/ 9098 h 10000"/>
              <a:gd name="connsiteX3" fmla="*/ 161 w 10035"/>
              <a:gd name="connsiteY3" fmla="*/ 7400 h 10000"/>
              <a:gd name="connsiteX4" fmla="*/ 9 w 10035"/>
              <a:gd name="connsiteY4" fmla="*/ 3055 h 10000"/>
              <a:gd name="connsiteX5" fmla="*/ 9 w 10035"/>
              <a:gd name="connsiteY5" fmla="*/ 2998 h 10000"/>
              <a:gd name="connsiteX6" fmla="*/ 1114 w 10035"/>
              <a:gd name="connsiteY6" fmla="*/ 578 h 10000"/>
              <a:gd name="connsiteX7" fmla="*/ 4728 w 10035"/>
              <a:gd name="connsiteY7" fmla="*/ 0 h 10000"/>
              <a:gd name="connsiteX8" fmla="*/ 7968 w 10035"/>
              <a:gd name="connsiteY8" fmla="*/ 333 h 10000"/>
              <a:gd name="connsiteX9" fmla="*/ 9894 w 10035"/>
              <a:gd name="connsiteY9" fmla="*/ 1539 h 10000"/>
              <a:gd name="connsiteX10" fmla="*/ 9991 w 10035"/>
              <a:gd name="connsiteY10" fmla="*/ 3072 h 10000"/>
              <a:gd name="connsiteX11" fmla="*/ 9880 w 10035"/>
              <a:gd name="connsiteY11" fmla="*/ 7540 h 10000"/>
              <a:gd name="connsiteX12" fmla="*/ 9351 w 10035"/>
              <a:gd name="connsiteY12" fmla="*/ 8950 h 10000"/>
              <a:gd name="connsiteX13" fmla="*/ 6919 w 10035"/>
              <a:gd name="connsiteY13" fmla="*/ 9956 h 10000"/>
              <a:gd name="connsiteX14" fmla="*/ 5500 w 10035"/>
              <a:gd name="connsiteY14" fmla="*/ 10000 h 10000"/>
              <a:gd name="connsiteX0" fmla="*/ 5500 w 10000"/>
              <a:gd name="connsiteY0" fmla="*/ 10000 h 10000"/>
              <a:gd name="connsiteX1" fmla="*/ 2790 w 10000"/>
              <a:gd name="connsiteY1" fmla="*/ 9746 h 10000"/>
              <a:gd name="connsiteX2" fmla="*/ 1184 w 10000"/>
              <a:gd name="connsiteY2" fmla="*/ 9098 h 10000"/>
              <a:gd name="connsiteX3" fmla="*/ 161 w 10000"/>
              <a:gd name="connsiteY3" fmla="*/ 7400 h 10000"/>
              <a:gd name="connsiteX4" fmla="*/ 9 w 10000"/>
              <a:gd name="connsiteY4" fmla="*/ 3055 h 10000"/>
              <a:gd name="connsiteX5" fmla="*/ 9 w 10000"/>
              <a:gd name="connsiteY5" fmla="*/ 2998 h 10000"/>
              <a:gd name="connsiteX6" fmla="*/ 1114 w 10000"/>
              <a:gd name="connsiteY6" fmla="*/ 578 h 10000"/>
              <a:gd name="connsiteX7" fmla="*/ 4728 w 10000"/>
              <a:gd name="connsiteY7" fmla="*/ 0 h 10000"/>
              <a:gd name="connsiteX8" fmla="*/ 7968 w 10000"/>
              <a:gd name="connsiteY8" fmla="*/ 333 h 10000"/>
              <a:gd name="connsiteX9" fmla="*/ 9699 w 10000"/>
              <a:gd name="connsiteY9" fmla="*/ 1328 h 10000"/>
              <a:gd name="connsiteX10" fmla="*/ 9991 w 10000"/>
              <a:gd name="connsiteY10" fmla="*/ 3072 h 10000"/>
              <a:gd name="connsiteX11" fmla="*/ 9880 w 10000"/>
              <a:gd name="connsiteY11" fmla="*/ 7540 h 10000"/>
              <a:gd name="connsiteX12" fmla="*/ 9351 w 10000"/>
              <a:gd name="connsiteY12" fmla="*/ 8950 h 10000"/>
              <a:gd name="connsiteX13" fmla="*/ 6919 w 10000"/>
              <a:gd name="connsiteY13" fmla="*/ 9956 h 10000"/>
              <a:gd name="connsiteX14" fmla="*/ 5500 w 10000"/>
              <a:gd name="connsiteY14" fmla="*/ 10000 h 10000"/>
              <a:gd name="connsiteX0" fmla="*/ 5500 w 10000"/>
              <a:gd name="connsiteY0" fmla="*/ 10000 h 10000"/>
              <a:gd name="connsiteX1" fmla="*/ 2790 w 10000"/>
              <a:gd name="connsiteY1" fmla="*/ 9746 h 10000"/>
              <a:gd name="connsiteX2" fmla="*/ 1184 w 10000"/>
              <a:gd name="connsiteY2" fmla="*/ 9098 h 10000"/>
              <a:gd name="connsiteX3" fmla="*/ 161 w 10000"/>
              <a:gd name="connsiteY3" fmla="*/ 7400 h 10000"/>
              <a:gd name="connsiteX4" fmla="*/ 9 w 10000"/>
              <a:gd name="connsiteY4" fmla="*/ 3055 h 10000"/>
              <a:gd name="connsiteX5" fmla="*/ 9 w 10000"/>
              <a:gd name="connsiteY5" fmla="*/ 2998 h 10000"/>
              <a:gd name="connsiteX6" fmla="*/ 1114 w 10000"/>
              <a:gd name="connsiteY6" fmla="*/ 578 h 10000"/>
              <a:gd name="connsiteX7" fmla="*/ 4728 w 10000"/>
              <a:gd name="connsiteY7" fmla="*/ 0 h 10000"/>
              <a:gd name="connsiteX8" fmla="*/ 7968 w 10000"/>
              <a:gd name="connsiteY8" fmla="*/ 333 h 10000"/>
              <a:gd name="connsiteX9" fmla="*/ 9699 w 10000"/>
              <a:gd name="connsiteY9" fmla="*/ 1328 h 10000"/>
              <a:gd name="connsiteX10" fmla="*/ 9991 w 10000"/>
              <a:gd name="connsiteY10" fmla="*/ 3072 h 10000"/>
              <a:gd name="connsiteX11" fmla="*/ 9880 w 10000"/>
              <a:gd name="connsiteY11" fmla="*/ 7540 h 10000"/>
              <a:gd name="connsiteX12" fmla="*/ 9351 w 10000"/>
              <a:gd name="connsiteY12" fmla="*/ 8950 h 10000"/>
              <a:gd name="connsiteX13" fmla="*/ 6919 w 10000"/>
              <a:gd name="connsiteY13" fmla="*/ 9956 h 10000"/>
              <a:gd name="connsiteX14" fmla="*/ 5500 w 10000"/>
              <a:gd name="connsiteY1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000" h="10000">
                <a:moveTo>
                  <a:pt x="5500" y="10000"/>
                </a:moveTo>
                <a:cubicBezTo>
                  <a:pt x="4437" y="10000"/>
                  <a:pt x="3526" y="9917"/>
                  <a:pt x="2790" y="9746"/>
                </a:cubicBezTo>
                <a:cubicBezTo>
                  <a:pt x="2129" y="9597"/>
                  <a:pt x="1594" y="9379"/>
                  <a:pt x="1184" y="9098"/>
                </a:cubicBezTo>
                <a:cubicBezTo>
                  <a:pt x="447" y="8586"/>
                  <a:pt x="252" y="7952"/>
                  <a:pt x="161" y="7400"/>
                </a:cubicBezTo>
                <a:cubicBezTo>
                  <a:pt x="-26" y="6319"/>
                  <a:pt x="-5" y="4197"/>
                  <a:pt x="9" y="3055"/>
                </a:cubicBezTo>
                <a:lnTo>
                  <a:pt x="9" y="2998"/>
                </a:lnTo>
                <a:cubicBezTo>
                  <a:pt x="23" y="2088"/>
                  <a:pt x="161" y="1085"/>
                  <a:pt x="1114" y="578"/>
                </a:cubicBezTo>
                <a:cubicBezTo>
                  <a:pt x="1802" y="210"/>
                  <a:pt x="3116" y="0"/>
                  <a:pt x="4728" y="0"/>
                </a:cubicBezTo>
                <a:cubicBezTo>
                  <a:pt x="5924" y="0"/>
                  <a:pt x="7140" y="112"/>
                  <a:pt x="7968" y="333"/>
                </a:cubicBezTo>
                <a:cubicBezTo>
                  <a:pt x="8796" y="554"/>
                  <a:pt x="9516" y="1039"/>
                  <a:pt x="9699" y="1328"/>
                </a:cubicBezTo>
                <a:cubicBezTo>
                  <a:pt x="9882" y="1617"/>
                  <a:pt x="9961" y="2037"/>
                  <a:pt x="9991" y="3072"/>
                </a:cubicBezTo>
                <a:cubicBezTo>
                  <a:pt x="10021" y="4107"/>
                  <a:pt x="9977" y="6495"/>
                  <a:pt x="9880" y="7540"/>
                </a:cubicBezTo>
                <a:cubicBezTo>
                  <a:pt x="9845" y="7912"/>
                  <a:pt x="9754" y="8460"/>
                  <a:pt x="9351" y="8950"/>
                </a:cubicBezTo>
                <a:cubicBezTo>
                  <a:pt x="8858" y="9554"/>
                  <a:pt x="8037" y="9891"/>
                  <a:pt x="6919" y="9956"/>
                </a:cubicBezTo>
                <a:cubicBezTo>
                  <a:pt x="6418" y="9987"/>
                  <a:pt x="5945" y="10000"/>
                  <a:pt x="5500" y="10000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Freeform 9"/>
          <p:cNvSpPr>
            <a:spLocks/>
          </p:cNvSpPr>
          <p:nvPr/>
        </p:nvSpPr>
        <p:spPr bwMode="auto">
          <a:xfrm>
            <a:off x="3651288" y="2973575"/>
            <a:ext cx="1872680" cy="2617600"/>
          </a:xfrm>
          <a:custGeom>
            <a:avLst/>
            <a:gdLst>
              <a:gd name="T0" fmla="*/ 736 w 1442"/>
              <a:gd name="T1" fmla="*/ 2249 h 2249"/>
              <a:gd name="T2" fmla="*/ 281 w 1442"/>
              <a:gd name="T3" fmla="*/ 2147 h 2249"/>
              <a:gd name="T4" fmla="*/ 43 w 1442"/>
              <a:gd name="T5" fmla="*/ 1560 h 2249"/>
              <a:gd name="T6" fmla="*/ 27 w 1442"/>
              <a:gd name="T7" fmla="*/ 759 h 2249"/>
              <a:gd name="T8" fmla="*/ 232 w 1442"/>
              <a:gd name="T9" fmla="*/ 148 h 2249"/>
              <a:gd name="T10" fmla="*/ 797 w 1442"/>
              <a:gd name="T11" fmla="*/ 0 h 2249"/>
              <a:gd name="T12" fmla="*/ 1129 w 1442"/>
              <a:gd name="T13" fmla="*/ 54 h 2249"/>
              <a:gd name="T14" fmla="*/ 1281 w 1442"/>
              <a:gd name="T15" fmla="*/ 234 h 2249"/>
              <a:gd name="T16" fmla="*/ 1429 w 1442"/>
              <a:gd name="T17" fmla="*/ 1020 h 2249"/>
              <a:gd name="T18" fmla="*/ 1333 w 1442"/>
              <a:gd name="T19" fmla="*/ 1893 h 2249"/>
              <a:gd name="T20" fmla="*/ 1125 w 1442"/>
              <a:gd name="T21" fmla="*/ 2177 h 2249"/>
              <a:gd name="T22" fmla="*/ 736 w 1442"/>
              <a:gd name="T23" fmla="*/ 2249 h 2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2" h="2249">
                <a:moveTo>
                  <a:pt x="736" y="2249"/>
                </a:moveTo>
                <a:cubicBezTo>
                  <a:pt x="558" y="2249"/>
                  <a:pt x="392" y="2212"/>
                  <a:pt x="281" y="2147"/>
                </a:cubicBezTo>
                <a:cubicBezTo>
                  <a:pt x="137" y="2063"/>
                  <a:pt x="71" y="1743"/>
                  <a:pt x="43" y="1560"/>
                </a:cubicBezTo>
                <a:cubicBezTo>
                  <a:pt x="6" y="1302"/>
                  <a:pt x="0" y="1011"/>
                  <a:pt x="27" y="759"/>
                </a:cubicBezTo>
                <a:cubicBezTo>
                  <a:pt x="49" y="557"/>
                  <a:pt x="102" y="288"/>
                  <a:pt x="232" y="148"/>
                </a:cubicBezTo>
                <a:cubicBezTo>
                  <a:pt x="333" y="39"/>
                  <a:pt x="590" y="0"/>
                  <a:pt x="797" y="0"/>
                </a:cubicBezTo>
                <a:cubicBezTo>
                  <a:pt x="916" y="0"/>
                  <a:pt x="1066" y="14"/>
                  <a:pt x="1129" y="54"/>
                </a:cubicBezTo>
                <a:cubicBezTo>
                  <a:pt x="1190" y="91"/>
                  <a:pt x="1241" y="152"/>
                  <a:pt x="1281" y="234"/>
                </a:cubicBezTo>
                <a:cubicBezTo>
                  <a:pt x="1361" y="399"/>
                  <a:pt x="1416" y="692"/>
                  <a:pt x="1429" y="1020"/>
                </a:cubicBezTo>
                <a:cubicBezTo>
                  <a:pt x="1442" y="1363"/>
                  <a:pt x="1407" y="1681"/>
                  <a:pt x="1333" y="1893"/>
                </a:cubicBezTo>
                <a:cubicBezTo>
                  <a:pt x="1281" y="2041"/>
                  <a:pt x="1211" y="2136"/>
                  <a:pt x="1125" y="2177"/>
                </a:cubicBezTo>
                <a:cubicBezTo>
                  <a:pt x="1028" y="2223"/>
                  <a:pt x="887" y="2249"/>
                  <a:pt x="736" y="2249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>
            <a:off x="723535" y="4737312"/>
            <a:ext cx="1686077" cy="2682159"/>
          </a:xfrm>
          <a:custGeom>
            <a:avLst/>
            <a:gdLst>
              <a:gd name="T0" fmla="*/ 795 w 1442"/>
              <a:gd name="T1" fmla="*/ 2285 h 2285"/>
              <a:gd name="T2" fmla="*/ 405 w 1442"/>
              <a:gd name="T3" fmla="*/ 2227 h 2285"/>
              <a:gd name="T4" fmla="*/ 174 w 1442"/>
              <a:gd name="T5" fmla="*/ 2079 h 2285"/>
              <a:gd name="T6" fmla="*/ 27 w 1442"/>
              <a:gd name="T7" fmla="*/ 1691 h 2285"/>
              <a:gd name="T8" fmla="*/ 5 w 1442"/>
              <a:gd name="T9" fmla="*/ 698 h 2285"/>
              <a:gd name="T10" fmla="*/ 5 w 1442"/>
              <a:gd name="T11" fmla="*/ 685 h 2285"/>
              <a:gd name="T12" fmla="*/ 164 w 1442"/>
              <a:gd name="T13" fmla="*/ 132 h 2285"/>
              <a:gd name="T14" fmla="*/ 684 w 1442"/>
              <a:gd name="T15" fmla="*/ 0 h 2285"/>
              <a:gd name="T16" fmla="*/ 1150 w 1442"/>
              <a:gd name="T17" fmla="*/ 76 h 2285"/>
              <a:gd name="T18" fmla="*/ 1411 w 1442"/>
              <a:gd name="T19" fmla="*/ 402 h 2285"/>
              <a:gd name="T20" fmla="*/ 1429 w 1442"/>
              <a:gd name="T21" fmla="*/ 476 h 2285"/>
              <a:gd name="T22" fmla="*/ 1441 w 1442"/>
              <a:gd name="T23" fmla="*/ 624 h 2285"/>
              <a:gd name="T24" fmla="*/ 1441 w 1442"/>
              <a:gd name="T25" fmla="*/ 702 h 2285"/>
              <a:gd name="T26" fmla="*/ 1425 w 1442"/>
              <a:gd name="T27" fmla="*/ 1723 h 2285"/>
              <a:gd name="T28" fmla="*/ 1349 w 1442"/>
              <a:gd name="T29" fmla="*/ 2045 h 2285"/>
              <a:gd name="T30" fmla="*/ 999 w 1442"/>
              <a:gd name="T31" fmla="*/ 2275 h 2285"/>
              <a:gd name="T32" fmla="*/ 795 w 1442"/>
              <a:gd name="T33" fmla="*/ 2285 h 2285"/>
              <a:gd name="connsiteX0" fmla="*/ 5487 w 11265"/>
              <a:gd name="connsiteY0" fmla="*/ 10000 h 10000"/>
              <a:gd name="connsiteX1" fmla="*/ 2783 w 11265"/>
              <a:gd name="connsiteY1" fmla="*/ 9746 h 10000"/>
              <a:gd name="connsiteX2" fmla="*/ 1181 w 11265"/>
              <a:gd name="connsiteY2" fmla="*/ 9098 h 10000"/>
              <a:gd name="connsiteX3" fmla="*/ 161 w 11265"/>
              <a:gd name="connsiteY3" fmla="*/ 7400 h 10000"/>
              <a:gd name="connsiteX4" fmla="*/ 9 w 11265"/>
              <a:gd name="connsiteY4" fmla="*/ 3055 h 10000"/>
              <a:gd name="connsiteX5" fmla="*/ 9 w 11265"/>
              <a:gd name="connsiteY5" fmla="*/ 2998 h 10000"/>
              <a:gd name="connsiteX6" fmla="*/ 1111 w 11265"/>
              <a:gd name="connsiteY6" fmla="*/ 578 h 10000"/>
              <a:gd name="connsiteX7" fmla="*/ 4717 w 11265"/>
              <a:gd name="connsiteY7" fmla="*/ 0 h 10000"/>
              <a:gd name="connsiteX8" fmla="*/ 7949 w 11265"/>
              <a:gd name="connsiteY8" fmla="*/ 333 h 10000"/>
              <a:gd name="connsiteX9" fmla="*/ 9759 w 11265"/>
              <a:gd name="connsiteY9" fmla="*/ 1759 h 10000"/>
              <a:gd name="connsiteX10" fmla="*/ 11263 w 11265"/>
              <a:gd name="connsiteY10" fmla="*/ 2243 h 10000"/>
              <a:gd name="connsiteX11" fmla="*/ 9967 w 11265"/>
              <a:gd name="connsiteY11" fmla="*/ 2731 h 10000"/>
              <a:gd name="connsiteX12" fmla="*/ 9967 w 11265"/>
              <a:gd name="connsiteY12" fmla="*/ 3072 h 10000"/>
              <a:gd name="connsiteX13" fmla="*/ 9856 w 11265"/>
              <a:gd name="connsiteY13" fmla="*/ 7540 h 10000"/>
              <a:gd name="connsiteX14" fmla="*/ 9329 w 11265"/>
              <a:gd name="connsiteY14" fmla="*/ 8950 h 10000"/>
              <a:gd name="connsiteX15" fmla="*/ 6902 w 11265"/>
              <a:gd name="connsiteY15" fmla="*/ 9956 h 10000"/>
              <a:gd name="connsiteX16" fmla="*/ 5487 w 11265"/>
              <a:gd name="connsiteY16" fmla="*/ 10000 h 10000"/>
              <a:gd name="connsiteX0" fmla="*/ 5487 w 9976"/>
              <a:gd name="connsiteY0" fmla="*/ 10000 h 10000"/>
              <a:gd name="connsiteX1" fmla="*/ 2783 w 9976"/>
              <a:gd name="connsiteY1" fmla="*/ 9746 h 10000"/>
              <a:gd name="connsiteX2" fmla="*/ 1181 w 9976"/>
              <a:gd name="connsiteY2" fmla="*/ 9098 h 10000"/>
              <a:gd name="connsiteX3" fmla="*/ 161 w 9976"/>
              <a:gd name="connsiteY3" fmla="*/ 7400 h 10000"/>
              <a:gd name="connsiteX4" fmla="*/ 9 w 9976"/>
              <a:gd name="connsiteY4" fmla="*/ 3055 h 10000"/>
              <a:gd name="connsiteX5" fmla="*/ 9 w 9976"/>
              <a:gd name="connsiteY5" fmla="*/ 2998 h 10000"/>
              <a:gd name="connsiteX6" fmla="*/ 1111 w 9976"/>
              <a:gd name="connsiteY6" fmla="*/ 578 h 10000"/>
              <a:gd name="connsiteX7" fmla="*/ 4717 w 9976"/>
              <a:gd name="connsiteY7" fmla="*/ 0 h 10000"/>
              <a:gd name="connsiteX8" fmla="*/ 7949 w 9976"/>
              <a:gd name="connsiteY8" fmla="*/ 333 h 10000"/>
              <a:gd name="connsiteX9" fmla="*/ 9759 w 9976"/>
              <a:gd name="connsiteY9" fmla="*/ 1759 h 10000"/>
              <a:gd name="connsiteX10" fmla="*/ 9967 w 9976"/>
              <a:gd name="connsiteY10" fmla="*/ 2731 h 10000"/>
              <a:gd name="connsiteX11" fmla="*/ 9967 w 9976"/>
              <a:gd name="connsiteY11" fmla="*/ 3072 h 10000"/>
              <a:gd name="connsiteX12" fmla="*/ 9856 w 9976"/>
              <a:gd name="connsiteY12" fmla="*/ 7540 h 10000"/>
              <a:gd name="connsiteX13" fmla="*/ 9329 w 9976"/>
              <a:gd name="connsiteY13" fmla="*/ 8950 h 10000"/>
              <a:gd name="connsiteX14" fmla="*/ 6902 w 9976"/>
              <a:gd name="connsiteY14" fmla="*/ 9956 h 10000"/>
              <a:gd name="connsiteX15" fmla="*/ 5487 w 9976"/>
              <a:gd name="connsiteY15" fmla="*/ 10000 h 10000"/>
              <a:gd name="connsiteX0" fmla="*/ 5500 w 10021"/>
              <a:gd name="connsiteY0" fmla="*/ 10000 h 10000"/>
              <a:gd name="connsiteX1" fmla="*/ 2790 w 10021"/>
              <a:gd name="connsiteY1" fmla="*/ 9746 h 10000"/>
              <a:gd name="connsiteX2" fmla="*/ 1184 w 10021"/>
              <a:gd name="connsiteY2" fmla="*/ 9098 h 10000"/>
              <a:gd name="connsiteX3" fmla="*/ 161 w 10021"/>
              <a:gd name="connsiteY3" fmla="*/ 7400 h 10000"/>
              <a:gd name="connsiteX4" fmla="*/ 9 w 10021"/>
              <a:gd name="connsiteY4" fmla="*/ 3055 h 10000"/>
              <a:gd name="connsiteX5" fmla="*/ 9 w 10021"/>
              <a:gd name="connsiteY5" fmla="*/ 2998 h 10000"/>
              <a:gd name="connsiteX6" fmla="*/ 1114 w 10021"/>
              <a:gd name="connsiteY6" fmla="*/ 578 h 10000"/>
              <a:gd name="connsiteX7" fmla="*/ 4728 w 10021"/>
              <a:gd name="connsiteY7" fmla="*/ 0 h 10000"/>
              <a:gd name="connsiteX8" fmla="*/ 7968 w 10021"/>
              <a:gd name="connsiteY8" fmla="*/ 333 h 10000"/>
              <a:gd name="connsiteX9" fmla="*/ 9824 w 10021"/>
              <a:gd name="connsiteY9" fmla="*/ 1546 h 10000"/>
              <a:gd name="connsiteX10" fmla="*/ 9991 w 10021"/>
              <a:gd name="connsiteY10" fmla="*/ 2731 h 10000"/>
              <a:gd name="connsiteX11" fmla="*/ 9991 w 10021"/>
              <a:gd name="connsiteY11" fmla="*/ 3072 h 10000"/>
              <a:gd name="connsiteX12" fmla="*/ 9880 w 10021"/>
              <a:gd name="connsiteY12" fmla="*/ 7540 h 10000"/>
              <a:gd name="connsiteX13" fmla="*/ 9351 w 10021"/>
              <a:gd name="connsiteY13" fmla="*/ 8950 h 10000"/>
              <a:gd name="connsiteX14" fmla="*/ 6919 w 10021"/>
              <a:gd name="connsiteY14" fmla="*/ 9956 h 10000"/>
              <a:gd name="connsiteX15" fmla="*/ 5500 w 10021"/>
              <a:gd name="connsiteY15" fmla="*/ 10000 h 10000"/>
              <a:gd name="connsiteX0" fmla="*/ 5500 w 10005"/>
              <a:gd name="connsiteY0" fmla="*/ 10000 h 10000"/>
              <a:gd name="connsiteX1" fmla="*/ 2790 w 10005"/>
              <a:gd name="connsiteY1" fmla="*/ 9746 h 10000"/>
              <a:gd name="connsiteX2" fmla="*/ 1184 w 10005"/>
              <a:gd name="connsiteY2" fmla="*/ 9098 h 10000"/>
              <a:gd name="connsiteX3" fmla="*/ 161 w 10005"/>
              <a:gd name="connsiteY3" fmla="*/ 7400 h 10000"/>
              <a:gd name="connsiteX4" fmla="*/ 9 w 10005"/>
              <a:gd name="connsiteY4" fmla="*/ 3055 h 10000"/>
              <a:gd name="connsiteX5" fmla="*/ 9 w 10005"/>
              <a:gd name="connsiteY5" fmla="*/ 2998 h 10000"/>
              <a:gd name="connsiteX6" fmla="*/ 1114 w 10005"/>
              <a:gd name="connsiteY6" fmla="*/ 578 h 10000"/>
              <a:gd name="connsiteX7" fmla="*/ 4728 w 10005"/>
              <a:gd name="connsiteY7" fmla="*/ 0 h 10000"/>
              <a:gd name="connsiteX8" fmla="*/ 7968 w 10005"/>
              <a:gd name="connsiteY8" fmla="*/ 333 h 10000"/>
              <a:gd name="connsiteX9" fmla="*/ 9824 w 10005"/>
              <a:gd name="connsiteY9" fmla="*/ 1546 h 10000"/>
              <a:gd name="connsiteX10" fmla="*/ 9991 w 10005"/>
              <a:gd name="connsiteY10" fmla="*/ 2731 h 10000"/>
              <a:gd name="connsiteX11" fmla="*/ 9991 w 10005"/>
              <a:gd name="connsiteY11" fmla="*/ 3072 h 10000"/>
              <a:gd name="connsiteX12" fmla="*/ 9880 w 10005"/>
              <a:gd name="connsiteY12" fmla="*/ 7540 h 10000"/>
              <a:gd name="connsiteX13" fmla="*/ 9351 w 10005"/>
              <a:gd name="connsiteY13" fmla="*/ 8950 h 10000"/>
              <a:gd name="connsiteX14" fmla="*/ 6919 w 10005"/>
              <a:gd name="connsiteY14" fmla="*/ 9956 h 10000"/>
              <a:gd name="connsiteX15" fmla="*/ 5500 w 10005"/>
              <a:gd name="connsiteY15" fmla="*/ 10000 h 10000"/>
              <a:gd name="connsiteX0" fmla="*/ 5500 w 10005"/>
              <a:gd name="connsiteY0" fmla="*/ 10000 h 10000"/>
              <a:gd name="connsiteX1" fmla="*/ 2790 w 10005"/>
              <a:gd name="connsiteY1" fmla="*/ 9746 h 10000"/>
              <a:gd name="connsiteX2" fmla="*/ 1184 w 10005"/>
              <a:gd name="connsiteY2" fmla="*/ 9098 h 10000"/>
              <a:gd name="connsiteX3" fmla="*/ 161 w 10005"/>
              <a:gd name="connsiteY3" fmla="*/ 7400 h 10000"/>
              <a:gd name="connsiteX4" fmla="*/ 9 w 10005"/>
              <a:gd name="connsiteY4" fmla="*/ 3055 h 10000"/>
              <a:gd name="connsiteX5" fmla="*/ 9 w 10005"/>
              <a:gd name="connsiteY5" fmla="*/ 2998 h 10000"/>
              <a:gd name="connsiteX6" fmla="*/ 1114 w 10005"/>
              <a:gd name="connsiteY6" fmla="*/ 578 h 10000"/>
              <a:gd name="connsiteX7" fmla="*/ 4728 w 10005"/>
              <a:gd name="connsiteY7" fmla="*/ 0 h 10000"/>
              <a:gd name="connsiteX8" fmla="*/ 7968 w 10005"/>
              <a:gd name="connsiteY8" fmla="*/ 333 h 10000"/>
              <a:gd name="connsiteX9" fmla="*/ 9824 w 10005"/>
              <a:gd name="connsiteY9" fmla="*/ 1546 h 10000"/>
              <a:gd name="connsiteX10" fmla="*/ 9991 w 10005"/>
              <a:gd name="connsiteY10" fmla="*/ 2731 h 10000"/>
              <a:gd name="connsiteX11" fmla="*/ 9991 w 10005"/>
              <a:gd name="connsiteY11" fmla="*/ 3072 h 10000"/>
              <a:gd name="connsiteX12" fmla="*/ 9880 w 10005"/>
              <a:gd name="connsiteY12" fmla="*/ 7540 h 10000"/>
              <a:gd name="connsiteX13" fmla="*/ 9351 w 10005"/>
              <a:gd name="connsiteY13" fmla="*/ 8950 h 10000"/>
              <a:gd name="connsiteX14" fmla="*/ 6919 w 10005"/>
              <a:gd name="connsiteY14" fmla="*/ 9956 h 10000"/>
              <a:gd name="connsiteX15" fmla="*/ 5500 w 10005"/>
              <a:gd name="connsiteY15" fmla="*/ 10000 h 10000"/>
              <a:gd name="connsiteX0" fmla="*/ 5500 w 9991"/>
              <a:gd name="connsiteY0" fmla="*/ 10000 h 10000"/>
              <a:gd name="connsiteX1" fmla="*/ 2790 w 9991"/>
              <a:gd name="connsiteY1" fmla="*/ 9746 h 10000"/>
              <a:gd name="connsiteX2" fmla="*/ 1184 w 9991"/>
              <a:gd name="connsiteY2" fmla="*/ 9098 h 10000"/>
              <a:gd name="connsiteX3" fmla="*/ 161 w 9991"/>
              <a:gd name="connsiteY3" fmla="*/ 7400 h 10000"/>
              <a:gd name="connsiteX4" fmla="*/ 9 w 9991"/>
              <a:gd name="connsiteY4" fmla="*/ 3055 h 10000"/>
              <a:gd name="connsiteX5" fmla="*/ 9 w 9991"/>
              <a:gd name="connsiteY5" fmla="*/ 2998 h 10000"/>
              <a:gd name="connsiteX6" fmla="*/ 1114 w 9991"/>
              <a:gd name="connsiteY6" fmla="*/ 578 h 10000"/>
              <a:gd name="connsiteX7" fmla="*/ 4728 w 9991"/>
              <a:gd name="connsiteY7" fmla="*/ 0 h 10000"/>
              <a:gd name="connsiteX8" fmla="*/ 7968 w 9991"/>
              <a:gd name="connsiteY8" fmla="*/ 333 h 10000"/>
              <a:gd name="connsiteX9" fmla="*/ 9824 w 9991"/>
              <a:gd name="connsiteY9" fmla="*/ 1546 h 10000"/>
              <a:gd name="connsiteX10" fmla="*/ 9991 w 9991"/>
              <a:gd name="connsiteY10" fmla="*/ 2731 h 10000"/>
              <a:gd name="connsiteX11" fmla="*/ 9991 w 9991"/>
              <a:gd name="connsiteY11" fmla="*/ 3072 h 10000"/>
              <a:gd name="connsiteX12" fmla="*/ 9880 w 9991"/>
              <a:gd name="connsiteY12" fmla="*/ 7540 h 10000"/>
              <a:gd name="connsiteX13" fmla="*/ 9351 w 9991"/>
              <a:gd name="connsiteY13" fmla="*/ 8950 h 10000"/>
              <a:gd name="connsiteX14" fmla="*/ 6919 w 9991"/>
              <a:gd name="connsiteY14" fmla="*/ 9956 h 10000"/>
              <a:gd name="connsiteX15" fmla="*/ 5500 w 9991"/>
              <a:gd name="connsiteY15" fmla="*/ 10000 h 10000"/>
              <a:gd name="connsiteX0" fmla="*/ 5505 w 10000"/>
              <a:gd name="connsiteY0" fmla="*/ 10000 h 10000"/>
              <a:gd name="connsiteX1" fmla="*/ 2793 w 10000"/>
              <a:gd name="connsiteY1" fmla="*/ 9746 h 10000"/>
              <a:gd name="connsiteX2" fmla="*/ 1185 w 10000"/>
              <a:gd name="connsiteY2" fmla="*/ 9098 h 10000"/>
              <a:gd name="connsiteX3" fmla="*/ 161 w 10000"/>
              <a:gd name="connsiteY3" fmla="*/ 7400 h 10000"/>
              <a:gd name="connsiteX4" fmla="*/ 9 w 10000"/>
              <a:gd name="connsiteY4" fmla="*/ 3055 h 10000"/>
              <a:gd name="connsiteX5" fmla="*/ 9 w 10000"/>
              <a:gd name="connsiteY5" fmla="*/ 2998 h 10000"/>
              <a:gd name="connsiteX6" fmla="*/ 1115 w 10000"/>
              <a:gd name="connsiteY6" fmla="*/ 578 h 10000"/>
              <a:gd name="connsiteX7" fmla="*/ 4732 w 10000"/>
              <a:gd name="connsiteY7" fmla="*/ 0 h 10000"/>
              <a:gd name="connsiteX8" fmla="*/ 7975 w 10000"/>
              <a:gd name="connsiteY8" fmla="*/ 333 h 10000"/>
              <a:gd name="connsiteX9" fmla="*/ 9932 w 10000"/>
              <a:gd name="connsiteY9" fmla="*/ 1457 h 10000"/>
              <a:gd name="connsiteX10" fmla="*/ 10000 w 10000"/>
              <a:gd name="connsiteY10" fmla="*/ 2731 h 10000"/>
              <a:gd name="connsiteX11" fmla="*/ 10000 w 10000"/>
              <a:gd name="connsiteY11" fmla="*/ 3072 h 10000"/>
              <a:gd name="connsiteX12" fmla="*/ 9889 w 10000"/>
              <a:gd name="connsiteY12" fmla="*/ 7540 h 10000"/>
              <a:gd name="connsiteX13" fmla="*/ 9359 w 10000"/>
              <a:gd name="connsiteY13" fmla="*/ 8950 h 10000"/>
              <a:gd name="connsiteX14" fmla="*/ 6925 w 10000"/>
              <a:gd name="connsiteY14" fmla="*/ 9956 h 10000"/>
              <a:gd name="connsiteX15" fmla="*/ 5505 w 10000"/>
              <a:gd name="connsiteY15" fmla="*/ 10000 h 10000"/>
              <a:gd name="connsiteX0" fmla="*/ 5505 w 10000"/>
              <a:gd name="connsiteY0" fmla="*/ 10000 h 10000"/>
              <a:gd name="connsiteX1" fmla="*/ 2793 w 10000"/>
              <a:gd name="connsiteY1" fmla="*/ 9746 h 10000"/>
              <a:gd name="connsiteX2" fmla="*/ 1185 w 10000"/>
              <a:gd name="connsiteY2" fmla="*/ 9098 h 10000"/>
              <a:gd name="connsiteX3" fmla="*/ 161 w 10000"/>
              <a:gd name="connsiteY3" fmla="*/ 7400 h 10000"/>
              <a:gd name="connsiteX4" fmla="*/ 9 w 10000"/>
              <a:gd name="connsiteY4" fmla="*/ 3055 h 10000"/>
              <a:gd name="connsiteX5" fmla="*/ 9 w 10000"/>
              <a:gd name="connsiteY5" fmla="*/ 2998 h 10000"/>
              <a:gd name="connsiteX6" fmla="*/ 1115 w 10000"/>
              <a:gd name="connsiteY6" fmla="*/ 578 h 10000"/>
              <a:gd name="connsiteX7" fmla="*/ 4732 w 10000"/>
              <a:gd name="connsiteY7" fmla="*/ 0 h 10000"/>
              <a:gd name="connsiteX8" fmla="*/ 7975 w 10000"/>
              <a:gd name="connsiteY8" fmla="*/ 333 h 10000"/>
              <a:gd name="connsiteX9" fmla="*/ 9876 w 10000"/>
              <a:gd name="connsiteY9" fmla="*/ 1448 h 10000"/>
              <a:gd name="connsiteX10" fmla="*/ 10000 w 10000"/>
              <a:gd name="connsiteY10" fmla="*/ 2731 h 10000"/>
              <a:gd name="connsiteX11" fmla="*/ 10000 w 10000"/>
              <a:gd name="connsiteY11" fmla="*/ 3072 h 10000"/>
              <a:gd name="connsiteX12" fmla="*/ 9889 w 10000"/>
              <a:gd name="connsiteY12" fmla="*/ 7540 h 10000"/>
              <a:gd name="connsiteX13" fmla="*/ 9359 w 10000"/>
              <a:gd name="connsiteY13" fmla="*/ 8950 h 10000"/>
              <a:gd name="connsiteX14" fmla="*/ 6925 w 10000"/>
              <a:gd name="connsiteY14" fmla="*/ 9956 h 10000"/>
              <a:gd name="connsiteX15" fmla="*/ 5505 w 10000"/>
              <a:gd name="connsiteY15" fmla="*/ 10000 h 10000"/>
              <a:gd name="connsiteX0" fmla="*/ 5505 w 10000"/>
              <a:gd name="connsiteY0" fmla="*/ 10000 h 10000"/>
              <a:gd name="connsiteX1" fmla="*/ 2793 w 10000"/>
              <a:gd name="connsiteY1" fmla="*/ 9746 h 10000"/>
              <a:gd name="connsiteX2" fmla="*/ 1185 w 10000"/>
              <a:gd name="connsiteY2" fmla="*/ 9098 h 10000"/>
              <a:gd name="connsiteX3" fmla="*/ 161 w 10000"/>
              <a:gd name="connsiteY3" fmla="*/ 7400 h 10000"/>
              <a:gd name="connsiteX4" fmla="*/ 9 w 10000"/>
              <a:gd name="connsiteY4" fmla="*/ 3055 h 10000"/>
              <a:gd name="connsiteX5" fmla="*/ 9 w 10000"/>
              <a:gd name="connsiteY5" fmla="*/ 2998 h 10000"/>
              <a:gd name="connsiteX6" fmla="*/ 1115 w 10000"/>
              <a:gd name="connsiteY6" fmla="*/ 578 h 10000"/>
              <a:gd name="connsiteX7" fmla="*/ 4732 w 10000"/>
              <a:gd name="connsiteY7" fmla="*/ 0 h 10000"/>
              <a:gd name="connsiteX8" fmla="*/ 7975 w 10000"/>
              <a:gd name="connsiteY8" fmla="*/ 333 h 10000"/>
              <a:gd name="connsiteX9" fmla="*/ 9876 w 10000"/>
              <a:gd name="connsiteY9" fmla="*/ 1448 h 10000"/>
              <a:gd name="connsiteX10" fmla="*/ 10000 w 10000"/>
              <a:gd name="connsiteY10" fmla="*/ 2731 h 10000"/>
              <a:gd name="connsiteX11" fmla="*/ 10000 w 10000"/>
              <a:gd name="connsiteY11" fmla="*/ 3072 h 10000"/>
              <a:gd name="connsiteX12" fmla="*/ 9889 w 10000"/>
              <a:gd name="connsiteY12" fmla="*/ 7540 h 10000"/>
              <a:gd name="connsiteX13" fmla="*/ 9359 w 10000"/>
              <a:gd name="connsiteY13" fmla="*/ 8950 h 10000"/>
              <a:gd name="connsiteX14" fmla="*/ 6925 w 10000"/>
              <a:gd name="connsiteY14" fmla="*/ 9956 h 10000"/>
              <a:gd name="connsiteX15" fmla="*/ 5505 w 10000"/>
              <a:gd name="connsiteY15" fmla="*/ 10000 h 10000"/>
              <a:gd name="connsiteX0" fmla="*/ 5505 w 10004"/>
              <a:gd name="connsiteY0" fmla="*/ 10000 h 10000"/>
              <a:gd name="connsiteX1" fmla="*/ 2793 w 10004"/>
              <a:gd name="connsiteY1" fmla="*/ 9746 h 10000"/>
              <a:gd name="connsiteX2" fmla="*/ 1185 w 10004"/>
              <a:gd name="connsiteY2" fmla="*/ 9098 h 10000"/>
              <a:gd name="connsiteX3" fmla="*/ 161 w 10004"/>
              <a:gd name="connsiteY3" fmla="*/ 7400 h 10000"/>
              <a:gd name="connsiteX4" fmla="*/ 9 w 10004"/>
              <a:gd name="connsiteY4" fmla="*/ 3055 h 10000"/>
              <a:gd name="connsiteX5" fmla="*/ 9 w 10004"/>
              <a:gd name="connsiteY5" fmla="*/ 2998 h 10000"/>
              <a:gd name="connsiteX6" fmla="*/ 1115 w 10004"/>
              <a:gd name="connsiteY6" fmla="*/ 578 h 10000"/>
              <a:gd name="connsiteX7" fmla="*/ 4732 w 10004"/>
              <a:gd name="connsiteY7" fmla="*/ 0 h 10000"/>
              <a:gd name="connsiteX8" fmla="*/ 7975 w 10004"/>
              <a:gd name="connsiteY8" fmla="*/ 333 h 10000"/>
              <a:gd name="connsiteX9" fmla="*/ 9876 w 10004"/>
              <a:gd name="connsiteY9" fmla="*/ 1448 h 10000"/>
              <a:gd name="connsiteX10" fmla="*/ 10000 w 10004"/>
              <a:gd name="connsiteY10" fmla="*/ 2731 h 10000"/>
              <a:gd name="connsiteX11" fmla="*/ 10000 w 10004"/>
              <a:gd name="connsiteY11" fmla="*/ 3072 h 10000"/>
              <a:gd name="connsiteX12" fmla="*/ 9889 w 10004"/>
              <a:gd name="connsiteY12" fmla="*/ 7540 h 10000"/>
              <a:gd name="connsiteX13" fmla="*/ 9359 w 10004"/>
              <a:gd name="connsiteY13" fmla="*/ 8950 h 10000"/>
              <a:gd name="connsiteX14" fmla="*/ 6925 w 10004"/>
              <a:gd name="connsiteY14" fmla="*/ 9956 h 10000"/>
              <a:gd name="connsiteX15" fmla="*/ 5505 w 10004"/>
              <a:gd name="connsiteY15" fmla="*/ 10000 h 10000"/>
              <a:gd name="connsiteX0" fmla="*/ 5505 w 10066"/>
              <a:gd name="connsiteY0" fmla="*/ 10000 h 10000"/>
              <a:gd name="connsiteX1" fmla="*/ 2793 w 10066"/>
              <a:gd name="connsiteY1" fmla="*/ 9746 h 10000"/>
              <a:gd name="connsiteX2" fmla="*/ 1185 w 10066"/>
              <a:gd name="connsiteY2" fmla="*/ 9098 h 10000"/>
              <a:gd name="connsiteX3" fmla="*/ 161 w 10066"/>
              <a:gd name="connsiteY3" fmla="*/ 7400 h 10000"/>
              <a:gd name="connsiteX4" fmla="*/ 9 w 10066"/>
              <a:gd name="connsiteY4" fmla="*/ 3055 h 10000"/>
              <a:gd name="connsiteX5" fmla="*/ 9 w 10066"/>
              <a:gd name="connsiteY5" fmla="*/ 2998 h 10000"/>
              <a:gd name="connsiteX6" fmla="*/ 1115 w 10066"/>
              <a:gd name="connsiteY6" fmla="*/ 578 h 10000"/>
              <a:gd name="connsiteX7" fmla="*/ 4732 w 10066"/>
              <a:gd name="connsiteY7" fmla="*/ 0 h 10000"/>
              <a:gd name="connsiteX8" fmla="*/ 7975 w 10066"/>
              <a:gd name="connsiteY8" fmla="*/ 333 h 10000"/>
              <a:gd name="connsiteX9" fmla="*/ 9876 w 10066"/>
              <a:gd name="connsiteY9" fmla="*/ 1448 h 10000"/>
              <a:gd name="connsiteX10" fmla="*/ 10000 w 10066"/>
              <a:gd name="connsiteY10" fmla="*/ 3072 h 10000"/>
              <a:gd name="connsiteX11" fmla="*/ 9889 w 10066"/>
              <a:gd name="connsiteY11" fmla="*/ 7540 h 10000"/>
              <a:gd name="connsiteX12" fmla="*/ 9359 w 10066"/>
              <a:gd name="connsiteY12" fmla="*/ 8950 h 10000"/>
              <a:gd name="connsiteX13" fmla="*/ 6925 w 10066"/>
              <a:gd name="connsiteY13" fmla="*/ 9956 h 10000"/>
              <a:gd name="connsiteX14" fmla="*/ 5505 w 10066"/>
              <a:gd name="connsiteY14" fmla="*/ 10000 h 10000"/>
              <a:gd name="connsiteX0" fmla="*/ 5505 w 10000"/>
              <a:gd name="connsiteY0" fmla="*/ 10030 h 10030"/>
              <a:gd name="connsiteX1" fmla="*/ 2793 w 10000"/>
              <a:gd name="connsiteY1" fmla="*/ 9776 h 10030"/>
              <a:gd name="connsiteX2" fmla="*/ 1185 w 10000"/>
              <a:gd name="connsiteY2" fmla="*/ 9128 h 10030"/>
              <a:gd name="connsiteX3" fmla="*/ 161 w 10000"/>
              <a:gd name="connsiteY3" fmla="*/ 7430 h 10030"/>
              <a:gd name="connsiteX4" fmla="*/ 9 w 10000"/>
              <a:gd name="connsiteY4" fmla="*/ 3085 h 10030"/>
              <a:gd name="connsiteX5" fmla="*/ 9 w 10000"/>
              <a:gd name="connsiteY5" fmla="*/ 3028 h 10030"/>
              <a:gd name="connsiteX6" fmla="*/ 1115 w 10000"/>
              <a:gd name="connsiteY6" fmla="*/ 608 h 10030"/>
              <a:gd name="connsiteX7" fmla="*/ 4732 w 10000"/>
              <a:gd name="connsiteY7" fmla="*/ 30 h 10030"/>
              <a:gd name="connsiteX8" fmla="*/ 7975 w 10000"/>
              <a:gd name="connsiteY8" fmla="*/ 363 h 10030"/>
              <a:gd name="connsiteX9" fmla="*/ 10000 w 10000"/>
              <a:gd name="connsiteY9" fmla="*/ 3102 h 10030"/>
              <a:gd name="connsiteX10" fmla="*/ 9889 w 10000"/>
              <a:gd name="connsiteY10" fmla="*/ 7570 h 10030"/>
              <a:gd name="connsiteX11" fmla="*/ 9359 w 10000"/>
              <a:gd name="connsiteY11" fmla="*/ 8980 h 10030"/>
              <a:gd name="connsiteX12" fmla="*/ 6925 w 10000"/>
              <a:gd name="connsiteY12" fmla="*/ 9986 h 10030"/>
              <a:gd name="connsiteX13" fmla="*/ 5505 w 10000"/>
              <a:gd name="connsiteY13" fmla="*/ 10030 h 10030"/>
              <a:gd name="connsiteX0" fmla="*/ 5505 w 10000"/>
              <a:gd name="connsiteY0" fmla="*/ 10001 h 10001"/>
              <a:gd name="connsiteX1" fmla="*/ 2793 w 10000"/>
              <a:gd name="connsiteY1" fmla="*/ 9747 h 10001"/>
              <a:gd name="connsiteX2" fmla="*/ 1185 w 10000"/>
              <a:gd name="connsiteY2" fmla="*/ 9099 h 10001"/>
              <a:gd name="connsiteX3" fmla="*/ 161 w 10000"/>
              <a:gd name="connsiteY3" fmla="*/ 7401 h 10001"/>
              <a:gd name="connsiteX4" fmla="*/ 9 w 10000"/>
              <a:gd name="connsiteY4" fmla="*/ 3056 h 10001"/>
              <a:gd name="connsiteX5" fmla="*/ 9 w 10000"/>
              <a:gd name="connsiteY5" fmla="*/ 2999 h 10001"/>
              <a:gd name="connsiteX6" fmla="*/ 1115 w 10000"/>
              <a:gd name="connsiteY6" fmla="*/ 579 h 10001"/>
              <a:gd name="connsiteX7" fmla="*/ 4732 w 10000"/>
              <a:gd name="connsiteY7" fmla="*/ 1 h 10001"/>
              <a:gd name="connsiteX8" fmla="*/ 8978 w 10000"/>
              <a:gd name="connsiteY8" fmla="*/ 547 h 10001"/>
              <a:gd name="connsiteX9" fmla="*/ 10000 w 10000"/>
              <a:gd name="connsiteY9" fmla="*/ 3073 h 10001"/>
              <a:gd name="connsiteX10" fmla="*/ 9889 w 10000"/>
              <a:gd name="connsiteY10" fmla="*/ 7541 h 10001"/>
              <a:gd name="connsiteX11" fmla="*/ 9359 w 10000"/>
              <a:gd name="connsiteY11" fmla="*/ 8951 h 10001"/>
              <a:gd name="connsiteX12" fmla="*/ 6925 w 10000"/>
              <a:gd name="connsiteY12" fmla="*/ 9957 h 10001"/>
              <a:gd name="connsiteX13" fmla="*/ 5505 w 10000"/>
              <a:gd name="connsiteY13" fmla="*/ 10001 h 10001"/>
              <a:gd name="connsiteX0" fmla="*/ 5505 w 10000"/>
              <a:gd name="connsiteY0" fmla="*/ 10001 h 10001"/>
              <a:gd name="connsiteX1" fmla="*/ 2793 w 10000"/>
              <a:gd name="connsiteY1" fmla="*/ 9747 h 10001"/>
              <a:gd name="connsiteX2" fmla="*/ 1185 w 10000"/>
              <a:gd name="connsiteY2" fmla="*/ 9099 h 10001"/>
              <a:gd name="connsiteX3" fmla="*/ 161 w 10000"/>
              <a:gd name="connsiteY3" fmla="*/ 7401 h 10001"/>
              <a:gd name="connsiteX4" fmla="*/ 9 w 10000"/>
              <a:gd name="connsiteY4" fmla="*/ 3056 h 10001"/>
              <a:gd name="connsiteX5" fmla="*/ 9 w 10000"/>
              <a:gd name="connsiteY5" fmla="*/ 2999 h 10001"/>
              <a:gd name="connsiteX6" fmla="*/ 1115 w 10000"/>
              <a:gd name="connsiteY6" fmla="*/ 579 h 10001"/>
              <a:gd name="connsiteX7" fmla="*/ 4732 w 10000"/>
              <a:gd name="connsiteY7" fmla="*/ 1 h 10001"/>
              <a:gd name="connsiteX8" fmla="*/ 8978 w 10000"/>
              <a:gd name="connsiteY8" fmla="*/ 547 h 10001"/>
              <a:gd name="connsiteX9" fmla="*/ 10000 w 10000"/>
              <a:gd name="connsiteY9" fmla="*/ 3073 h 10001"/>
              <a:gd name="connsiteX10" fmla="*/ 9889 w 10000"/>
              <a:gd name="connsiteY10" fmla="*/ 7541 h 10001"/>
              <a:gd name="connsiteX11" fmla="*/ 9359 w 10000"/>
              <a:gd name="connsiteY11" fmla="*/ 8951 h 10001"/>
              <a:gd name="connsiteX12" fmla="*/ 6925 w 10000"/>
              <a:gd name="connsiteY12" fmla="*/ 9957 h 10001"/>
              <a:gd name="connsiteX13" fmla="*/ 5505 w 10000"/>
              <a:gd name="connsiteY13" fmla="*/ 10001 h 1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0" h="10001">
                <a:moveTo>
                  <a:pt x="5505" y="10001"/>
                </a:moveTo>
                <a:cubicBezTo>
                  <a:pt x="4441" y="10001"/>
                  <a:pt x="3529" y="9918"/>
                  <a:pt x="2793" y="9747"/>
                </a:cubicBezTo>
                <a:cubicBezTo>
                  <a:pt x="2131" y="9598"/>
                  <a:pt x="1595" y="9380"/>
                  <a:pt x="1185" y="9099"/>
                </a:cubicBezTo>
                <a:cubicBezTo>
                  <a:pt x="447" y="8587"/>
                  <a:pt x="252" y="7953"/>
                  <a:pt x="161" y="7401"/>
                </a:cubicBezTo>
                <a:cubicBezTo>
                  <a:pt x="-26" y="6320"/>
                  <a:pt x="-5" y="4198"/>
                  <a:pt x="9" y="3056"/>
                </a:cubicBezTo>
                <a:lnTo>
                  <a:pt x="9" y="2999"/>
                </a:lnTo>
                <a:cubicBezTo>
                  <a:pt x="23" y="2089"/>
                  <a:pt x="161" y="1086"/>
                  <a:pt x="1115" y="579"/>
                </a:cubicBezTo>
                <a:cubicBezTo>
                  <a:pt x="1804" y="211"/>
                  <a:pt x="3422" y="6"/>
                  <a:pt x="4732" y="1"/>
                </a:cubicBezTo>
                <a:cubicBezTo>
                  <a:pt x="6042" y="-4"/>
                  <a:pt x="8100" y="35"/>
                  <a:pt x="8978" y="547"/>
                </a:cubicBezTo>
                <a:cubicBezTo>
                  <a:pt x="9856" y="1059"/>
                  <a:pt x="10007" y="2049"/>
                  <a:pt x="10000" y="3073"/>
                </a:cubicBezTo>
                <a:cubicBezTo>
                  <a:pt x="9993" y="4097"/>
                  <a:pt x="9986" y="6496"/>
                  <a:pt x="9889" y="7541"/>
                </a:cubicBezTo>
                <a:cubicBezTo>
                  <a:pt x="9854" y="7913"/>
                  <a:pt x="9763" y="8461"/>
                  <a:pt x="9359" y="8951"/>
                </a:cubicBezTo>
                <a:cubicBezTo>
                  <a:pt x="8866" y="9555"/>
                  <a:pt x="8044" y="9892"/>
                  <a:pt x="6925" y="9957"/>
                </a:cubicBezTo>
                <a:cubicBezTo>
                  <a:pt x="6424" y="9988"/>
                  <a:pt x="5950" y="10001"/>
                  <a:pt x="5505" y="10001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Freeform 17"/>
          <p:cNvSpPr>
            <a:spLocks/>
          </p:cNvSpPr>
          <p:nvPr/>
        </p:nvSpPr>
        <p:spPr bwMode="auto">
          <a:xfrm>
            <a:off x="3890779" y="910333"/>
            <a:ext cx="2671585" cy="1419848"/>
          </a:xfrm>
          <a:custGeom>
            <a:avLst/>
            <a:gdLst>
              <a:gd name="T0" fmla="*/ 1067 w 2255"/>
              <a:gd name="T1" fmla="*/ 1197 h 1197"/>
              <a:gd name="T2" fmla="*/ 813 w 2255"/>
              <a:gd name="T3" fmla="*/ 1196 h 1197"/>
              <a:gd name="T4" fmla="*/ 801 w 2255"/>
              <a:gd name="T5" fmla="*/ 1196 h 1197"/>
              <a:gd name="T6" fmla="*/ 126 w 2255"/>
              <a:gd name="T7" fmla="*/ 1064 h 1197"/>
              <a:gd name="T8" fmla="*/ 6 w 2255"/>
              <a:gd name="T9" fmla="*/ 678 h 1197"/>
              <a:gd name="T10" fmla="*/ 74 w 2255"/>
              <a:gd name="T11" fmla="*/ 242 h 1197"/>
              <a:gd name="T12" fmla="*/ 371 w 2255"/>
              <a:gd name="T13" fmla="*/ 24 h 1197"/>
              <a:gd name="T14" fmla="*/ 729 w 2255"/>
              <a:gd name="T15" fmla="*/ 0 h 1197"/>
              <a:gd name="T16" fmla="*/ 746 w 2255"/>
              <a:gd name="T17" fmla="*/ 0 h 1197"/>
              <a:gd name="T18" fmla="*/ 816 w 2255"/>
              <a:gd name="T19" fmla="*/ 0 h 1197"/>
              <a:gd name="T20" fmla="*/ 1738 w 2255"/>
              <a:gd name="T21" fmla="*/ 13 h 1197"/>
              <a:gd name="T22" fmla="*/ 2029 w 2255"/>
              <a:gd name="T23" fmla="*/ 75 h 1197"/>
              <a:gd name="T24" fmla="*/ 2240 w 2255"/>
              <a:gd name="T25" fmla="*/ 370 h 1197"/>
              <a:gd name="T26" fmla="*/ 2228 w 2255"/>
              <a:gd name="T27" fmla="*/ 757 h 1197"/>
              <a:gd name="T28" fmla="*/ 2120 w 2255"/>
              <a:gd name="T29" fmla="*/ 997 h 1197"/>
              <a:gd name="T30" fmla="*/ 1710 w 2255"/>
              <a:gd name="T31" fmla="*/ 1179 h 1197"/>
              <a:gd name="T32" fmla="*/ 1068 w 2255"/>
              <a:gd name="T33" fmla="*/ 1197 h 1197"/>
              <a:gd name="T34" fmla="*/ 1067 w 2255"/>
              <a:gd name="T35" fmla="*/ 1197 h 1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255" h="1197">
                <a:moveTo>
                  <a:pt x="1067" y="1197"/>
                </a:moveTo>
                <a:cubicBezTo>
                  <a:pt x="971" y="1197"/>
                  <a:pt x="883" y="1196"/>
                  <a:pt x="813" y="1196"/>
                </a:cubicBezTo>
                <a:cubicBezTo>
                  <a:pt x="801" y="1196"/>
                  <a:pt x="801" y="1196"/>
                  <a:pt x="801" y="1196"/>
                </a:cubicBezTo>
                <a:cubicBezTo>
                  <a:pt x="547" y="1194"/>
                  <a:pt x="224" y="1170"/>
                  <a:pt x="126" y="1064"/>
                </a:cubicBezTo>
                <a:cubicBezTo>
                  <a:pt x="31" y="962"/>
                  <a:pt x="10" y="778"/>
                  <a:pt x="6" y="678"/>
                </a:cubicBezTo>
                <a:cubicBezTo>
                  <a:pt x="0" y="520"/>
                  <a:pt x="25" y="358"/>
                  <a:pt x="74" y="242"/>
                </a:cubicBezTo>
                <a:cubicBezTo>
                  <a:pt x="142" y="84"/>
                  <a:pt x="268" y="42"/>
                  <a:pt x="371" y="24"/>
                </a:cubicBezTo>
                <a:cubicBezTo>
                  <a:pt x="464" y="8"/>
                  <a:pt x="585" y="0"/>
                  <a:pt x="729" y="0"/>
                </a:cubicBezTo>
                <a:cubicBezTo>
                  <a:pt x="746" y="0"/>
                  <a:pt x="746" y="0"/>
                  <a:pt x="746" y="0"/>
                </a:cubicBezTo>
                <a:cubicBezTo>
                  <a:pt x="761" y="0"/>
                  <a:pt x="785" y="0"/>
                  <a:pt x="816" y="0"/>
                </a:cubicBezTo>
                <a:cubicBezTo>
                  <a:pt x="1027" y="0"/>
                  <a:pt x="1522" y="1"/>
                  <a:pt x="1738" y="13"/>
                </a:cubicBezTo>
                <a:cubicBezTo>
                  <a:pt x="1815" y="17"/>
                  <a:pt x="1928" y="28"/>
                  <a:pt x="2029" y="75"/>
                </a:cubicBezTo>
                <a:cubicBezTo>
                  <a:pt x="2155" y="135"/>
                  <a:pt x="2226" y="234"/>
                  <a:pt x="2240" y="370"/>
                </a:cubicBezTo>
                <a:cubicBezTo>
                  <a:pt x="2255" y="519"/>
                  <a:pt x="2251" y="650"/>
                  <a:pt x="2228" y="757"/>
                </a:cubicBezTo>
                <a:cubicBezTo>
                  <a:pt x="2208" y="853"/>
                  <a:pt x="2171" y="934"/>
                  <a:pt x="2120" y="997"/>
                </a:cubicBezTo>
                <a:cubicBezTo>
                  <a:pt x="2009" y="1132"/>
                  <a:pt x="1850" y="1165"/>
                  <a:pt x="1710" y="1179"/>
                </a:cubicBezTo>
                <a:cubicBezTo>
                  <a:pt x="1583" y="1191"/>
                  <a:pt x="1373" y="1197"/>
                  <a:pt x="1068" y="1197"/>
                </a:cubicBezTo>
                <a:lnTo>
                  <a:pt x="1067" y="1197"/>
                </a:ln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Freeform 21"/>
          <p:cNvSpPr>
            <a:spLocks/>
          </p:cNvSpPr>
          <p:nvPr/>
        </p:nvSpPr>
        <p:spPr bwMode="auto">
          <a:xfrm>
            <a:off x="6428605" y="2653258"/>
            <a:ext cx="3488982" cy="1464444"/>
          </a:xfrm>
          <a:custGeom>
            <a:avLst/>
            <a:gdLst>
              <a:gd name="T0" fmla="*/ 1159 w 2939"/>
              <a:gd name="T1" fmla="*/ 1232 h 1232"/>
              <a:gd name="T2" fmla="*/ 503 w 2939"/>
              <a:gd name="T3" fmla="*/ 1192 h 1232"/>
              <a:gd name="T4" fmla="*/ 101 w 2939"/>
              <a:gd name="T5" fmla="*/ 1039 h 1232"/>
              <a:gd name="T6" fmla="*/ 3 w 2939"/>
              <a:gd name="T7" fmla="*/ 596 h 1232"/>
              <a:gd name="T8" fmla="*/ 121 w 2939"/>
              <a:gd name="T9" fmla="*/ 162 h 1232"/>
              <a:gd name="T10" fmla="*/ 1249 w 2939"/>
              <a:gd name="T11" fmla="*/ 0 h 1232"/>
              <a:gd name="T12" fmla="*/ 2767 w 2939"/>
              <a:gd name="T13" fmla="*/ 108 h 1232"/>
              <a:gd name="T14" fmla="*/ 2905 w 2939"/>
              <a:gd name="T15" fmla="*/ 323 h 1232"/>
              <a:gd name="T16" fmla="*/ 2921 w 2939"/>
              <a:gd name="T17" fmla="*/ 690 h 1232"/>
              <a:gd name="T18" fmla="*/ 2856 w 2939"/>
              <a:gd name="T19" fmla="*/ 954 h 1232"/>
              <a:gd name="T20" fmla="*/ 2696 w 2939"/>
              <a:gd name="T21" fmla="*/ 1088 h 1232"/>
              <a:gd name="T22" fmla="*/ 1159 w 2939"/>
              <a:gd name="T23" fmla="*/ 1232 h 1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39" h="1232">
                <a:moveTo>
                  <a:pt x="1159" y="1232"/>
                </a:moveTo>
                <a:cubicBezTo>
                  <a:pt x="896" y="1232"/>
                  <a:pt x="675" y="1218"/>
                  <a:pt x="503" y="1192"/>
                </a:cubicBezTo>
                <a:cubicBezTo>
                  <a:pt x="295" y="1159"/>
                  <a:pt x="163" y="1109"/>
                  <a:pt x="101" y="1039"/>
                </a:cubicBezTo>
                <a:cubicBezTo>
                  <a:pt x="24" y="953"/>
                  <a:pt x="0" y="754"/>
                  <a:pt x="3" y="596"/>
                </a:cubicBezTo>
                <a:cubicBezTo>
                  <a:pt x="5" y="518"/>
                  <a:pt x="17" y="258"/>
                  <a:pt x="121" y="162"/>
                </a:cubicBezTo>
                <a:cubicBezTo>
                  <a:pt x="238" y="55"/>
                  <a:pt x="617" y="0"/>
                  <a:pt x="1249" y="0"/>
                </a:cubicBezTo>
                <a:cubicBezTo>
                  <a:pt x="1893" y="0"/>
                  <a:pt x="2691" y="63"/>
                  <a:pt x="2767" y="108"/>
                </a:cubicBezTo>
                <a:cubicBezTo>
                  <a:pt x="2832" y="146"/>
                  <a:pt x="2879" y="218"/>
                  <a:pt x="2905" y="323"/>
                </a:cubicBezTo>
                <a:cubicBezTo>
                  <a:pt x="2939" y="458"/>
                  <a:pt x="2930" y="611"/>
                  <a:pt x="2921" y="690"/>
                </a:cubicBezTo>
                <a:cubicBezTo>
                  <a:pt x="2909" y="806"/>
                  <a:pt x="2883" y="909"/>
                  <a:pt x="2856" y="954"/>
                </a:cubicBezTo>
                <a:cubicBezTo>
                  <a:pt x="2823" y="1007"/>
                  <a:pt x="2769" y="1053"/>
                  <a:pt x="2696" y="1088"/>
                </a:cubicBezTo>
                <a:cubicBezTo>
                  <a:pt x="2582" y="1144"/>
                  <a:pt x="1832" y="1232"/>
                  <a:pt x="1159" y="1232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" name="Freeform 25"/>
          <p:cNvSpPr>
            <a:spLocks/>
          </p:cNvSpPr>
          <p:nvPr/>
        </p:nvSpPr>
        <p:spPr bwMode="auto">
          <a:xfrm>
            <a:off x="250974" y="2243547"/>
            <a:ext cx="3063726" cy="1460056"/>
          </a:xfrm>
          <a:custGeom>
            <a:avLst/>
            <a:gdLst>
              <a:gd name="T0" fmla="*/ 1360 w 2553"/>
              <a:gd name="T1" fmla="*/ 1217 h 1217"/>
              <a:gd name="T2" fmla="*/ 1360 w 2553"/>
              <a:gd name="T3" fmla="*/ 1217 h 1217"/>
              <a:gd name="T4" fmla="*/ 167 w 2553"/>
              <a:gd name="T5" fmla="*/ 1063 h 1217"/>
              <a:gd name="T6" fmla="*/ 50 w 2553"/>
              <a:gd name="T7" fmla="*/ 862 h 1217"/>
              <a:gd name="T8" fmla="*/ 10 w 2553"/>
              <a:gd name="T9" fmla="*/ 609 h 1217"/>
              <a:gd name="T10" fmla="*/ 111 w 2553"/>
              <a:gd name="T11" fmla="*/ 173 h 1217"/>
              <a:gd name="T12" fmla="*/ 419 w 2553"/>
              <a:gd name="T13" fmla="*/ 21 h 1217"/>
              <a:gd name="T14" fmla="*/ 1647 w 2553"/>
              <a:gd name="T15" fmla="*/ 0 h 1217"/>
              <a:gd name="T16" fmla="*/ 2421 w 2553"/>
              <a:gd name="T17" fmla="*/ 210 h 1217"/>
              <a:gd name="T18" fmla="*/ 2535 w 2553"/>
              <a:gd name="T19" fmla="*/ 750 h 1217"/>
              <a:gd name="T20" fmla="*/ 2371 w 2553"/>
              <a:gd name="T21" fmla="*/ 1098 h 1217"/>
              <a:gd name="T22" fmla="*/ 2090 w 2553"/>
              <a:gd name="T23" fmla="*/ 1192 h 1217"/>
              <a:gd name="T24" fmla="*/ 1360 w 2553"/>
              <a:gd name="T25" fmla="*/ 1217 h 1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53" h="1217">
                <a:moveTo>
                  <a:pt x="1360" y="1217"/>
                </a:moveTo>
                <a:cubicBezTo>
                  <a:pt x="1360" y="1217"/>
                  <a:pt x="1360" y="1217"/>
                  <a:pt x="1360" y="1217"/>
                </a:cubicBezTo>
                <a:cubicBezTo>
                  <a:pt x="894" y="1217"/>
                  <a:pt x="310" y="1190"/>
                  <a:pt x="167" y="1063"/>
                </a:cubicBezTo>
                <a:cubicBezTo>
                  <a:pt x="116" y="1017"/>
                  <a:pt x="77" y="952"/>
                  <a:pt x="50" y="862"/>
                </a:cubicBezTo>
                <a:cubicBezTo>
                  <a:pt x="27" y="791"/>
                  <a:pt x="14" y="706"/>
                  <a:pt x="10" y="609"/>
                </a:cubicBezTo>
                <a:cubicBezTo>
                  <a:pt x="0" y="409"/>
                  <a:pt x="34" y="267"/>
                  <a:pt x="111" y="173"/>
                </a:cubicBezTo>
                <a:cubicBezTo>
                  <a:pt x="181" y="88"/>
                  <a:pt x="281" y="38"/>
                  <a:pt x="419" y="21"/>
                </a:cubicBezTo>
                <a:cubicBezTo>
                  <a:pt x="541" y="5"/>
                  <a:pt x="1560" y="0"/>
                  <a:pt x="1647" y="0"/>
                </a:cubicBezTo>
                <a:cubicBezTo>
                  <a:pt x="2044" y="0"/>
                  <a:pt x="2290" y="66"/>
                  <a:pt x="2421" y="210"/>
                </a:cubicBezTo>
                <a:cubicBezTo>
                  <a:pt x="2551" y="352"/>
                  <a:pt x="2553" y="554"/>
                  <a:pt x="2535" y="750"/>
                </a:cubicBezTo>
                <a:cubicBezTo>
                  <a:pt x="2522" y="894"/>
                  <a:pt x="2461" y="1024"/>
                  <a:pt x="2371" y="1098"/>
                </a:cubicBezTo>
                <a:cubicBezTo>
                  <a:pt x="2287" y="1168"/>
                  <a:pt x="2182" y="1183"/>
                  <a:pt x="2090" y="1192"/>
                </a:cubicBezTo>
                <a:cubicBezTo>
                  <a:pt x="1960" y="1204"/>
                  <a:pt x="1676" y="1217"/>
                  <a:pt x="1360" y="1217"/>
                </a:cubicBez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" name="Freeform 29"/>
          <p:cNvSpPr>
            <a:spLocks/>
          </p:cNvSpPr>
          <p:nvPr/>
        </p:nvSpPr>
        <p:spPr bwMode="auto">
          <a:xfrm>
            <a:off x="3171756" y="-1172666"/>
            <a:ext cx="2695644" cy="1434927"/>
          </a:xfrm>
          <a:custGeom>
            <a:avLst/>
            <a:gdLst>
              <a:gd name="T0" fmla="*/ 1509 w 2255"/>
              <a:gd name="T1" fmla="*/ 1197 h 1197"/>
              <a:gd name="T2" fmla="*/ 1439 w 2255"/>
              <a:gd name="T3" fmla="*/ 1197 h 1197"/>
              <a:gd name="T4" fmla="*/ 517 w 2255"/>
              <a:gd name="T5" fmla="*/ 1184 h 1197"/>
              <a:gd name="T6" fmla="*/ 226 w 2255"/>
              <a:gd name="T7" fmla="*/ 1121 h 1197"/>
              <a:gd name="T8" fmla="*/ 15 w 2255"/>
              <a:gd name="T9" fmla="*/ 827 h 1197"/>
              <a:gd name="T10" fmla="*/ 27 w 2255"/>
              <a:gd name="T11" fmla="*/ 440 h 1197"/>
              <a:gd name="T12" fmla="*/ 135 w 2255"/>
              <a:gd name="T13" fmla="*/ 200 h 1197"/>
              <a:gd name="T14" fmla="*/ 545 w 2255"/>
              <a:gd name="T15" fmla="*/ 18 h 1197"/>
              <a:gd name="T16" fmla="*/ 1187 w 2255"/>
              <a:gd name="T17" fmla="*/ 0 h 1197"/>
              <a:gd name="T18" fmla="*/ 1442 w 2255"/>
              <a:gd name="T19" fmla="*/ 1 h 1197"/>
              <a:gd name="T20" fmla="*/ 1454 w 2255"/>
              <a:gd name="T21" fmla="*/ 1 h 1197"/>
              <a:gd name="T22" fmla="*/ 2129 w 2255"/>
              <a:gd name="T23" fmla="*/ 133 h 1197"/>
              <a:gd name="T24" fmla="*/ 2249 w 2255"/>
              <a:gd name="T25" fmla="*/ 518 h 1197"/>
              <a:gd name="T26" fmla="*/ 2181 w 2255"/>
              <a:gd name="T27" fmla="*/ 954 h 1197"/>
              <a:gd name="T28" fmla="*/ 1884 w 2255"/>
              <a:gd name="T29" fmla="*/ 1172 h 1197"/>
              <a:gd name="T30" fmla="*/ 1526 w 2255"/>
              <a:gd name="T31" fmla="*/ 1197 h 1197"/>
              <a:gd name="T32" fmla="*/ 1509 w 2255"/>
              <a:gd name="T33" fmla="*/ 1197 h 1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55" h="1197">
                <a:moveTo>
                  <a:pt x="1509" y="1197"/>
                </a:moveTo>
                <a:cubicBezTo>
                  <a:pt x="1439" y="1197"/>
                  <a:pt x="1439" y="1197"/>
                  <a:pt x="1439" y="1197"/>
                </a:cubicBezTo>
                <a:cubicBezTo>
                  <a:pt x="1228" y="1197"/>
                  <a:pt x="733" y="1196"/>
                  <a:pt x="517" y="1184"/>
                </a:cubicBezTo>
                <a:cubicBezTo>
                  <a:pt x="440" y="1180"/>
                  <a:pt x="327" y="1169"/>
                  <a:pt x="226" y="1121"/>
                </a:cubicBezTo>
                <a:cubicBezTo>
                  <a:pt x="99" y="1062"/>
                  <a:pt x="29" y="963"/>
                  <a:pt x="15" y="827"/>
                </a:cubicBezTo>
                <a:cubicBezTo>
                  <a:pt x="0" y="678"/>
                  <a:pt x="4" y="547"/>
                  <a:pt x="27" y="440"/>
                </a:cubicBezTo>
                <a:cubicBezTo>
                  <a:pt x="47" y="344"/>
                  <a:pt x="84" y="263"/>
                  <a:pt x="135" y="200"/>
                </a:cubicBezTo>
                <a:cubicBezTo>
                  <a:pt x="246" y="64"/>
                  <a:pt x="405" y="32"/>
                  <a:pt x="545" y="18"/>
                </a:cubicBezTo>
                <a:cubicBezTo>
                  <a:pt x="672" y="6"/>
                  <a:pt x="882" y="0"/>
                  <a:pt x="1187" y="0"/>
                </a:cubicBezTo>
                <a:cubicBezTo>
                  <a:pt x="1284" y="0"/>
                  <a:pt x="1371" y="0"/>
                  <a:pt x="1442" y="1"/>
                </a:cubicBezTo>
                <a:cubicBezTo>
                  <a:pt x="1454" y="1"/>
                  <a:pt x="1454" y="1"/>
                  <a:pt x="1454" y="1"/>
                </a:cubicBezTo>
                <a:cubicBezTo>
                  <a:pt x="1708" y="2"/>
                  <a:pt x="2031" y="27"/>
                  <a:pt x="2129" y="133"/>
                </a:cubicBezTo>
                <a:cubicBezTo>
                  <a:pt x="2224" y="235"/>
                  <a:pt x="2245" y="418"/>
                  <a:pt x="2249" y="518"/>
                </a:cubicBezTo>
                <a:cubicBezTo>
                  <a:pt x="2255" y="676"/>
                  <a:pt x="2230" y="839"/>
                  <a:pt x="2181" y="954"/>
                </a:cubicBezTo>
                <a:cubicBezTo>
                  <a:pt x="2113" y="1113"/>
                  <a:pt x="1987" y="1154"/>
                  <a:pt x="1884" y="1172"/>
                </a:cubicBezTo>
                <a:cubicBezTo>
                  <a:pt x="1791" y="1189"/>
                  <a:pt x="1670" y="1197"/>
                  <a:pt x="1526" y="1197"/>
                </a:cubicBezTo>
                <a:lnTo>
                  <a:pt x="1509" y="1197"/>
                </a:lnTo>
                <a:close/>
              </a:path>
            </a:pathLst>
          </a:custGeom>
          <a:solidFill>
            <a:srgbClr val="FFFFFF"/>
          </a:solidFill>
          <a:ln w="76200">
            <a:solidFill>
              <a:srgbClr val="B265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chemeClr val="bg1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chemeClr val="bg1"/>
              </a:solidFill>
              <a:latin typeface="SKAUT Bold" pitchFamily="50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395536" y="401056"/>
            <a:ext cx="4091940" cy="750847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95"/>
              </a:spcBef>
            </a:pPr>
            <a:r>
              <a:rPr lang="cs-CZ" sz="2800" b="1" kern="0" dirty="0" smtClean="0">
                <a:solidFill>
                  <a:schemeClr val="bg1"/>
                </a:solidFill>
                <a:latin typeface="SKAUT Bold"/>
                <a:cs typeface="SKAUT Bold"/>
              </a:rPr>
              <a:t>Společnost</a:t>
            </a:r>
            <a:endParaRPr lang="cs-CZ" sz="2800" kern="0" dirty="0" smtClean="0">
              <a:solidFill>
                <a:schemeClr val="bg1"/>
              </a:solidFill>
              <a:latin typeface="SKAUT Bold"/>
              <a:cs typeface="SKAUT Bold"/>
            </a:endParaRPr>
          </a:p>
          <a:p>
            <a:pPr marL="12700" algn="l"/>
            <a:r>
              <a:rPr lang="cs-CZ" sz="2000" dirty="0" smtClean="0">
                <a:solidFill>
                  <a:schemeClr val="bg1"/>
                </a:solidFill>
                <a:latin typeface="TheMix C5 SemiLight" pitchFamily="34" charset="-18"/>
              </a:rPr>
              <a:t>si myslí, že ve skautu…*</a:t>
            </a:r>
            <a:endParaRPr lang="cs-CZ" sz="2000" dirty="0">
              <a:solidFill>
                <a:schemeClr val="bg1"/>
              </a:solidFill>
              <a:latin typeface="TheMix C5 SemiLight" pitchFamily="34" charset="-18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95536" y="1256696"/>
            <a:ext cx="4091940" cy="36356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95"/>
              </a:spcBef>
            </a:pPr>
            <a:r>
              <a:rPr lang="cs-CZ" sz="1100" kern="0" dirty="0" smtClean="0">
                <a:solidFill>
                  <a:schemeClr val="bg1"/>
                </a:solidFill>
                <a:latin typeface="TheMix C5 SemiLight" pitchFamily="34" charset="-18"/>
                <a:cs typeface="SKAUT Bold"/>
              </a:rPr>
              <a:t>* Vyplývá z reprezentativního</a:t>
            </a:r>
          </a:p>
          <a:p>
            <a:pPr marL="12700" algn="l">
              <a:spcBef>
                <a:spcPts val="95"/>
              </a:spcBef>
            </a:pPr>
            <a:r>
              <a:rPr lang="cs-CZ" sz="1100" kern="0" dirty="0" smtClean="0">
                <a:solidFill>
                  <a:schemeClr val="bg1"/>
                </a:solidFill>
                <a:latin typeface="TheMix C5 SemiLight" pitchFamily="34" charset="-18"/>
                <a:cs typeface="SKAUT Bold"/>
              </a:rPr>
              <a:t>výzkumu agentury IPSOS.</a:t>
            </a:r>
            <a:endParaRPr lang="cs-CZ" sz="1000" dirty="0">
              <a:solidFill>
                <a:schemeClr val="bg1"/>
              </a:solidFill>
              <a:latin typeface="TheMix C5 SemiLight" pitchFamily="34" charset="-18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1619672" y="2576291"/>
            <a:ext cx="15995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500" dirty="0">
                <a:solidFill>
                  <a:srgbClr val="995300"/>
                </a:solidFill>
                <a:latin typeface="TheMix C5 SemiLight" pitchFamily="34" charset="-18"/>
              </a:rPr>
              <a:t>... </a:t>
            </a:r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děti zažijí spoustu zážitků a </a:t>
            </a:r>
            <a:r>
              <a:rPr lang="cs-CZ" sz="1500" dirty="0">
                <a:solidFill>
                  <a:srgbClr val="995300"/>
                </a:solidFill>
                <a:latin typeface="TheMix C5 SemiLight" pitchFamily="34" charset="-18"/>
              </a:rPr>
              <a:t>dobrodružství.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467544" y="2583985"/>
            <a:ext cx="1277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 smtClean="0">
                <a:solidFill>
                  <a:srgbClr val="B26500"/>
                </a:solidFill>
                <a:latin typeface="SKAUT Bold" pitchFamily="50" charset="0"/>
              </a:rPr>
              <a:t>84</a:t>
            </a:r>
            <a:r>
              <a:rPr lang="cs-CZ" sz="4400" baseline="30000" dirty="0" smtClean="0">
                <a:solidFill>
                  <a:srgbClr val="B26500"/>
                </a:solidFill>
                <a:latin typeface="SKAUT Bold" pitchFamily="50" charset="0"/>
              </a:rPr>
              <a:t>%</a:t>
            </a:r>
            <a:endParaRPr lang="cs-CZ" sz="4400" baseline="300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948684" y="3291830"/>
            <a:ext cx="1277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 smtClean="0">
                <a:solidFill>
                  <a:srgbClr val="B26500"/>
                </a:solidFill>
                <a:latin typeface="SKAUT Bold" pitchFamily="50" charset="0"/>
              </a:rPr>
              <a:t>77</a:t>
            </a:r>
            <a:r>
              <a:rPr lang="cs-CZ" sz="4400" baseline="30000" dirty="0" smtClean="0">
                <a:solidFill>
                  <a:srgbClr val="B26500"/>
                </a:solidFill>
                <a:latin typeface="SKAUT Bold" pitchFamily="50" charset="0"/>
              </a:rPr>
              <a:t>%</a:t>
            </a:r>
            <a:endParaRPr lang="cs-CZ" sz="4400" baseline="300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3787851" y="4004359"/>
            <a:ext cx="15995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… </a:t>
            </a:r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si člověk zvýší svou fyzickou zdatnost.</a:t>
            </a:r>
            <a:endParaRPr lang="cs-CZ" sz="15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7354225" y="95042"/>
            <a:ext cx="1277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 smtClean="0">
                <a:solidFill>
                  <a:srgbClr val="B26500"/>
                </a:solidFill>
                <a:latin typeface="SKAUT Bold" pitchFamily="50" charset="0"/>
              </a:rPr>
              <a:t>89</a:t>
            </a:r>
            <a:r>
              <a:rPr lang="cs-CZ" sz="4400" baseline="30000" dirty="0" smtClean="0">
                <a:solidFill>
                  <a:srgbClr val="B26500"/>
                </a:solidFill>
                <a:latin typeface="SKAUT Bold" pitchFamily="50" charset="0"/>
              </a:rPr>
              <a:t>%</a:t>
            </a:r>
            <a:endParaRPr lang="cs-CZ" sz="4400" baseline="300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7193392" y="807571"/>
            <a:ext cx="15995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… se člověk </a:t>
            </a:r>
          </a:p>
          <a:p>
            <a:pPr algn="ctr"/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naučí spolu-pracovat.</a:t>
            </a:r>
            <a:endParaRPr lang="cs-CZ" sz="15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5239853" y="1227603"/>
            <a:ext cx="15995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… se člověk </a:t>
            </a:r>
          </a:p>
          <a:p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stává samo-</a:t>
            </a:r>
          </a:p>
          <a:p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statnějším.</a:t>
            </a:r>
            <a:endParaRPr lang="cs-CZ" sz="15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4082044" y="1235297"/>
            <a:ext cx="1277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 smtClean="0">
                <a:solidFill>
                  <a:srgbClr val="B26500"/>
                </a:solidFill>
                <a:latin typeface="SKAUT Bold" pitchFamily="50" charset="0"/>
              </a:rPr>
              <a:t>82</a:t>
            </a:r>
            <a:r>
              <a:rPr lang="cs-CZ" sz="4400" baseline="30000" dirty="0" smtClean="0">
                <a:solidFill>
                  <a:srgbClr val="B26500"/>
                </a:solidFill>
                <a:latin typeface="SKAUT Bold" pitchFamily="50" charset="0"/>
              </a:rPr>
              <a:t>%</a:t>
            </a:r>
            <a:endParaRPr lang="cs-CZ" sz="4400" baseline="30000" dirty="0">
              <a:solidFill>
                <a:srgbClr val="B26500"/>
              </a:solidFill>
              <a:latin typeface="SKAUT Bold" pitchFamily="50" charset="0"/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7790659" y="2968134"/>
            <a:ext cx="152321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… se děti na-</a:t>
            </a:r>
            <a:endParaRPr lang="cs-CZ" sz="1500" dirty="0">
              <a:solidFill>
                <a:srgbClr val="995300"/>
              </a:solidFill>
              <a:latin typeface="TheMix C5 SemiLight" pitchFamily="34" charset="-18"/>
            </a:endParaRPr>
          </a:p>
          <a:p>
            <a:r>
              <a:rPr lang="cs-CZ" sz="1500" dirty="0" smtClean="0">
                <a:solidFill>
                  <a:srgbClr val="995300"/>
                </a:solidFill>
                <a:latin typeface="TheMix C5 SemiLight" pitchFamily="34" charset="-18"/>
              </a:rPr>
              <a:t>učí pomáhat druhým.</a:t>
            </a:r>
            <a:endParaRPr lang="cs-CZ" sz="1500" dirty="0">
              <a:solidFill>
                <a:srgbClr val="995300"/>
              </a:solidFill>
              <a:latin typeface="TheMix C5 SemiLight" pitchFamily="34" charset="-18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6632850" y="2975828"/>
            <a:ext cx="1277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 smtClean="0">
                <a:solidFill>
                  <a:srgbClr val="B26500"/>
                </a:solidFill>
                <a:latin typeface="SKAUT Bold" pitchFamily="50" charset="0"/>
              </a:rPr>
              <a:t>82</a:t>
            </a:r>
            <a:r>
              <a:rPr lang="cs-CZ" sz="4400" baseline="30000" dirty="0" smtClean="0">
                <a:solidFill>
                  <a:srgbClr val="B26500"/>
                </a:solidFill>
                <a:latin typeface="SKAUT Bold" pitchFamily="50" charset="0"/>
              </a:rPr>
              <a:t>%</a:t>
            </a:r>
            <a:endParaRPr lang="cs-CZ" sz="4400" baseline="30000" dirty="0">
              <a:solidFill>
                <a:srgbClr val="B26500"/>
              </a:solidFill>
              <a:latin typeface="SKAUT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6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ukas.neuheisl\Downloads\Logo\Logo2-barev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033413"/>
            <a:ext cx="2550566" cy="105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ukas.neuheisl\Downloads\Logo\Logo2-barev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0" y="4033413"/>
            <a:ext cx="2550566" cy="105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2"/>
          <p:cNvSpPr txBox="1">
            <a:spLocks/>
          </p:cNvSpPr>
          <p:nvPr/>
        </p:nvSpPr>
        <p:spPr>
          <a:xfrm>
            <a:off x="395536" y="2427734"/>
            <a:ext cx="4091940" cy="76367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lvl="0" algn="l">
              <a:spcBef>
                <a:spcPts val="0"/>
              </a:spcBef>
            </a:pPr>
            <a:r>
              <a:rPr lang="cs-CZ" sz="2000" dirty="0" smtClean="0">
                <a:solidFill>
                  <a:srgbClr val="035887"/>
                </a:solidFill>
                <a:latin typeface="TheMix C5 SemiLight" pitchFamily="34" charset="-18"/>
                <a:ea typeface="+mn-ea"/>
                <a:cs typeface="+mn-cs"/>
              </a:rPr>
              <a:t>Sýkorky Horní Lužice,</a:t>
            </a:r>
          </a:p>
          <a:p>
            <a:pPr marL="12700" lvl="0" algn="l">
              <a:spcBef>
                <a:spcPts val="95"/>
              </a:spcBef>
            </a:pPr>
            <a:r>
              <a:rPr lang="cs-CZ" sz="2800" b="1" kern="0" dirty="0" smtClean="0">
                <a:solidFill>
                  <a:srgbClr val="0086C9"/>
                </a:solidFill>
                <a:latin typeface="SKAUT Bold"/>
                <a:ea typeface="+mn-ea"/>
                <a:cs typeface="SKAUT Bold"/>
              </a:rPr>
              <a:t>Naše ¬ středisko</a:t>
            </a:r>
            <a:endParaRPr lang="cs-CZ" sz="2800" b="1" kern="0" dirty="0">
              <a:solidFill>
                <a:srgbClr val="0086C9"/>
              </a:solidFill>
              <a:latin typeface="SKAUT Bold"/>
              <a:ea typeface="+mn-ea"/>
              <a:cs typeface="SKAUT Bold"/>
            </a:endParaRPr>
          </a:p>
        </p:txBody>
      </p:sp>
      <p:sp>
        <p:nvSpPr>
          <p:cNvPr id="8" name="Zaoblený obdélník 7"/>
          <p:cNvSpPr/>
          <p:nvPr/>
        </p:nvSpPr>
        <p:spPr>
          <a:xfrm rot="878715">
            <a:off x="6252649" y="1325448"/>
            <a:ext cx="1605193" cy="1108922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878715">
            <a:off x="4625250" y="2250464"/>
            <a:ext cx="1605193" cy="1108922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 rot="6278715">
            <a:off x="4737717" y="670019"/>
            <a:ext cx="1663382" cy="1070129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6278715">
            <a:off x="6081993" y="2944685"/>
            <a:ext cx="1663382" cy="1070129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878715">
            <a:off x="5944214" y="4518279"/>
            <a:ext cx="1605193" cy="1108922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878715">
            <a:off x="3322783" y="-13277"/>
            <a:ext cx="1605193" cy="1108922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111375" y="957707"/>
            <a:ext cx="1277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skautské</a:t>
            </a:r>
          </a:p>
          <a:p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oddíly</a:t>
            </a:r>
            <a:endParaRPr lang="cs-CZ" sz="11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971600" y="899633"/>
            <a:ext cx="1277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800" dirty="0">
                <a:solidFill>
                  <a:srgbClr val="0086C9"/>
                </a:solidFill>
                <a:latin typeface="SKAUT Bold" pitchFamily="50" charset="0"/>
              </a:rPr>
              <a:t>4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387" y="561975"/>
            <a:ext cx="535025" cy="390424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448" y="3619499"/>
            <a:ext cx="766848" cy="738181"/>
          </a:xfrm>
          <a:prstGeom prst="rect">
            <a:avLst/>
          </a:prstGeom>
        </p:spPr>
      </p:pic>
      <p:sp>
        <p:nvSpPr>
          <p:cNvPr id="19" name="Obdélník 18"/>
          <p:cNvSpPr/>
          <p:nvPr/>
        </p:nvSpPr>
        <p:spPr>
          <a:xfrm>
            <a:off x="3709504" y="1837736"/>
            <a:ext cx="1277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dětí</a:t>
            </a:r>
          </a:p>
          <a:p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ve středisku</a:t>
            </a:r>
            <a:endParaRPr lang="cs-CZ" sz="11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569729" y="1779662"/>
            <a:ext cx="1277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800" dirty="0" smtClean="0">
                <a:solidFill>
                  <a:srgbClr val="0086C9"/>
                </a:solidFill>
                <a:latin typeface="SKAUT Bold" pitchFamily="50" charset="0"/>
              </a:rPr>
              <a:t>111</a:t>
            </a:r>
            <a:endParaRPr lang="cs-CZ" sz="28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32" name="AutoShape 10"/>
          <p:cNvSpPr>
            <a:spLocks noChangeAspect="1" noChangeArrowheads="1" noTextEdit="1"/>
          </p:cNvSpPr>
          <p:nvPr/>
        </p:nvSpPr>
        <p:spPr bwMode="auto">
          <a:xfrm>
            <a:off x="3506788" y="1319213"/>
            <a:ext cx="665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37" name="Skupina 36"/>
          <p:cNvGrpSpPr/>
          <p:nvPr/>
        </p:nvGrpSpPr>
        <p:grpSpPr>
          <a:xfrm>
            <a:off x="3505201" y="1319213"/>
            <a:ext cx="365125" cy="509588"/>
            <a:chOff x="3505201" y="1319213"/>
            <a:chExt cx="365125" cy="509588"/>
          </a:xfrm>
        </p:grpSpPr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3505201" y="1414463"/>
              <a:ext cx="365125" cy="414338"/>
            </a:xfrm>
            <a:custGeom>
              <a:avLst/>
              <a:gdLst>
                <a:gd name="T0" fmla="*/ 312 w 313"/>
                <a:gd name="T1" fmla="*/ 23 h 355"/>
                <a:gd name="T2" fmla="*/ 290 w 313"/>
                <a:gd name="T3" fmla="*/ 0 h 355"/>
                <a:gd name="T4" fmla="*/ 287 w 313"/>
                <a:gd name="T5" fmla="*/ 0 h 355"/>
                <a:gd name="T6" fmla="*/ 270 w 313"/>
                <a:gd name="T7" fmla="*/ 7 h 355"/>
                <a:gd name="T8" fmla="*/ 269 w 313"/>
                <a:gd name="T9" fmla="*/ 7 h 355"/>
                <a:gd name="T10" fmla="*/ 268 w 313"/>
                <a:gd name="T11" fmla="*/ 9 h 355"/>
                <a:gd name="T12" fmla="*/ 219 w 313"/>
                <a:gd name="T13" fmla="*/ 58 h 355"/>
                <a:gd name="T14" fmla="*/ 190 w 313"/>
                <a:gd name="T15" fmla="*/ 70 h 355"/>
                <a:gd name="T16" fmla="*/ 123 w 313"/>
                <a:gd name="T17" fmla="*/ 70 h 355"/>
                <a:gd name="T18" fmla="*/ 94 w 313"/>
                <a:gd name="T19" fmla="*/ 58 h 355"/>
                <a:gd name="T20" fmla="*/ 58 w 313"/>
                <a:gd name="T21" fmla="*/ 22 h 355"/>
                <a:gd name="T22" fmla="*/ 53 w 313"/>
                <a:gd name="T23" fmla="*/ 17 h 355"/>
                <a:gd name="T24" fmla="*/ 46 w 313"/>
                <a:gd name="T25" fmla="*/ 9 h 355"/>
                <a:gd name="T26" fmla="*/ 44 w 313"/>
                <a:gd name="T27" fmla="*/ 7 h 355"/>
                <a:gd name="T28" fmla="*/ 43 w 313"/>
                <a:gd name="T29" fmla="*/ 7 h 355"/>
                <a:gd name="T30" fmla="*/ 33 w 313"/>
                <a:gd name="T31" fmla="*/ 1 h 355"/>
                <a:gd name="T32" fmla="*/ 32 w 313"/>
                <a:gd name="T33" fmla="*/ 1 h 355"/>
                <a:gd name="T34" fmla="*/ 31 w 313"/>
                <a:gd name="T35" fmla="*/ 1 h 355"/>
                <a:gd name="T36" fmla="*/ 27 w 313"/>
                <a:gd name="T37" fmla="*/ 0 h 355"/>
                <a:gd name="T38" fmla="*/ 24 w 313"/>
                <a:gd name="T39" fmla="*/ 0 h 355"/>
                <a:gd name="T40" fmla="*/ 1 w 313"/>
                <a:gd name="T41" fmla="*/ 23 h 355"/>
                <a:gd name="T42" fmla="*/ 7 w 313"/>
                <a:gd name="T43" fmla="*/ 43 h 355"/>
                <a:gd name="T44" fmla="*/ 8 w 313"/>
                <a:gd name="T45" fmla="*/ 43 h 355"/>
                <a:gd name="T46" fmla="*/ 9 w 313"/>
                <a:gd name="T47" fmla="*/ 45 h 355"/>
                <a:gd name="T48" fmla="*/ 26 w 313"/>
                <a:gd name="T49" fmla="*/ 61 h 355"/>
                <a:gd name="T50" fmla="*/ 29 w 313"/>
                <a:gd name="T51" fmla="*/ 64 h 355"/>
                <a:gd name="T52" fmla="*/ 32 w 313"/>
                <a:gd name="T53" fmla="*/ 67 h 355"/>
                <a:gd name="T54" fmla="*/ 74 w 313"/>
                <a:gd name="T55" fmla="*/ 109 h 355"/>
                <a:gd name="T56" fmla="*/ 86 w 313"/>
                <a:gd name="T57" fmla="*/ 137 h 355"/>
                <a:gd name="T58" fmla="*/ 86 w 313"/>
                <a:gd name="T59" fmla="*/ 325 h 355"/>
                <a:gd name="T60" fmla="*/ 106 w 313"/>
                <a:gd name="T61" fmla="*/ 353 h 355"/>
                <a:gd name="T62" fmla="*/ 115 w 313"/>
                <a:gd name="T63" fmla="*/ 355 h 355"/>
                <a:gd name="T64" fmla="*/ 144 w 313"/>
                <a:gd name="T65" fmla="*/ 325 h 355"/>
                <a:gd name="T66" fmla="*/ 144 w 313"/>
                <a:gd name="T67" fmla="*/ 224 h 355"/>
                <a:gd name="T68" fmla="*/ 144 w 313"/>
                <a:gd name="T69" fmla="*/ 224 h 355"/>
                <a:gd name="T70" fmla="*/ 147 w 313"/>
                <a:gd name="T71" fmla="*/ 222 h 355"/>
                <a:gd name="T72" fmla="*/ 166 w 313"/>
                <a:gd name="T73" fmla="*/ 222 h 355"/>
                <a:gd name="T74" fmla="*/ 166 w 313"/>
                <a:gd name="T75" fmla="*/ 222 h 355"/>
                <a:gd name="T76" fmla="*/ 168 w 313"/>
                <a:gd name="T77" fmla="*/ 224 h 355"/>
                <a:gd name="T78" fmla="*/ 168 w 313"/>
                <a:gd name="T79" fmla="*/ 325 h 355"/>
                <a:gd name="T80" fmla="*/ 188 w 313"/>
                <a:gd name="T81" fmla="*/ 353 h 355"/>
                <a:gd name="T82" fmla="*/ 197 w 313"/>
                <a:gd name="T83" fmla="*/ 355 h 355"/>
                <a:gd name="T84" fmla="*/ 227 w 313"/>
                <a:gd name="T85" fmla="*/ 325 h 355"/>
                <a:gd name="T86" fmla="*/ 227 w 313"/>
                <a:gd name="T87" fmla="*/ 138 h 355"/>
                <a:gd name="T88" fmla="*/ 239 w 313"/>
                <a:gd name="T89" fmla="*/ 109 h 355"/>
                <a:gd name="T90" fmla="*/ 304 w 313"/>
                <a:gd name="T91" fmla="*/ 44 h 355"/>
                <a:gd name="T92" fmla="*/ 305 w 313"/>
                <a:gd name="T93" fmla="*/ 43 h 355"/>
                <a:gd name="T94" fmla="*/ 306 w 313"/>
                <a:gd name="T95" fmla="*/ 42 h 355"/>
                <a:gd name="T96" fmla="*/ 312 w 313"/>
                <a:gd name="T97" fmla="*/ 23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3" h="355">
                  <a:moveTo>
                    <a:pt x="312" y="23"/>
                  </a:moveTo>
                  <a:cubicBezTo>
                    <a:pt x="310" y="11"/>
                    <a:pt x="301" y="2"/>
                    <a:pt x="290" y="0"/>
                  </a:cubicBezTo>
                  <a:cubicBezTo>
                    <a:pt x="289" y="0"/>
                    <a:pt x="288" y="0"/>
                    <a:pt x="287" y="0"/>
                  </a:cubicBezTo>
                  <a:cubicBezTo>
                    <a:pt x="280" y="0"/>
                    <a:pt x="274" y="2"/>
                    <a:pt x="270" y="7"/>
                  </a:cubicBezTo>
                  <a:cubicBezTo>
                    <a:pt x="269" y="7"/>
                    <a:pt x="269" y="7"/>
                    <a:pt x="269" y="7"/>
                  </a:cubicBezTo>
                  <a:cubicBezTo>
                    <a:pt x="269" y="7"/>
                    <a:pt x="268" y="8"/>
                    <a:pt x="268" y="9"/>
                  </a:cubicBezTo>
                  <a:cubicBezTo>
                    <a:pt x="219" y="58"/>
                    <a:pt x="219" y="58"/>
                    <a:pt x="219" y="58"/>
                  </a:cubicBezTo>
                  <a:cubicBezTo>
                    <a:pt x="211" y="65"/>
                    <a:pt x="201" y="70"/>
                    <a:pt x="190" y="70"/>
                  </a:cubicBezTo>
                  <a:cubicBezTo>
                    <a:pt x="123" y="70"/>
                    <a:pt x="123" y="70"/>
                    <a:pt x="123" y="70"/>
                  </a:cubicBezTo>
                  <a:cubicBezTo>
                    <a:pt x="112" y="70"/>
                    <a:pt x="102" y="65"/>
                    <a:pt x="94" y="58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5" y="8"/>
                    <a:pt x="44" y="8"/>
                    <a:pt x="44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0" y="4"/>
                    <a:pt x="37" y="2"/>
                    <a:pt x="33" y="1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2" y="1"/>
                    <a:pt x="31" y="1"/>
                    <a:pt x="31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26" y="0"/>
                    <a:pt x="25" y="0"/>
                    <a:pt x="24" y="0"/>
                  </a:cubicBezTo>
                  <a:cubicBezTo>
                    <a:pt x="12" y="2"/>
                    <a:pt x="3" y="11"/>
                    <a:pt x="1" y="23"/>
                  </a:cubicBezTo>
                  <a:cubicBezTo>
                    <a:pt x="0" y="30"/>
                    <a:pt x="3" y="37"/>
                    <a:pt x="7" y="43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8" y="43"/>
                    <a:pt x="9" y="44"/>
                    <a:pt x="9" y="4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74" y="109"/>
                    <a:pt x="74" y="109"/>
                    <a:pt x="74" y="109"/>
                  </a:cubicBezTo>
                  <a:cubicBezTo>
                    <a:pt x="81" y="116"/>
                    <a:pt x="86" y="127"/>
                    <a:pt x="86" y="137"/>
                  </a:cubicBezTo>
                  <a:cubicBezTo>
                    <a:pt x="86" y="325"/>
                    <a:pt x="86" y="325"/>
                    <a:pt x="86" y="325"/>
                  </a:cubicBezTo>
                  <a:cubicBezTo>
                    <a:pt x="85" y="338"/>
                    <a:pt x="94" y="350"/>
                    <a:pt x="106" y="353"/>
                  </a:cubicBezTo>
                  <a:cubicBezTo>
                    <a:pt x="109" y="354"/>
                    <a:pt x="112" y="355"/>
                    <a:pt x="115" y="355"/>
                  </a:cubicBezTo>
                  <a:cubicBezTo>
                    <a:pt x="131" y="355"/>
                    <a:pt x="144" y="342"/>
                    <a:pt x="144" y="325"/>
                  </a:cubicBezTo>
                  <a:cubicBezTo>
                    <a:pt x="144" y="224"/>
                    <a:pt x="144" y="224"/>
                    <a:pt x="144" y="224"/>
                  </a:cubicBezTo>
                  <a:cubicBezTo>
                    <a:pt x="144" y="224"/>
                    <a:pt x="144" y="224"/>
                    <a:pt x="144" y="224"/>
                  </a:cubicBezTo>
                  <a:cubicBezTo>
                    <a:pt x="145" y="223"/>
                    <a:pt x="146" y="222"/>
                    <a:pt x="147" y="222"/>
                  </a:cubicBezTo>
                  <a:cubicBezTo>
                    <a:pt x="166" y="222"/>
                    <a:pt x="166" y="222"/>
                    <a:pt x="166" y="222"/>
                  </a:cubicBezTo>
                  <a:cubicBezTo>
                    <a:pt x="166" y="222"/>
                    <a:pt x="166" y="222"/>
                    <a:pt x="166" y="222"/>
                  </a:cubicBezTo>
                  <a:cubicBezTo>
                    <a:pt x="167" y="222"/>
                    <a:pt x="168" y="223"/>
                    <a:pt x="168" y="224"/>
                  </a:cubicBezTo>
                  <a:cubicBezTo>
                    <a:pt x="168" y="325"/>
                    <a:pt x="168" y="325"/>
                    <a:pt x="168" y="325"/>
                  </a:cubicBezTo>
                  <a:cubicBezTo>
                    <a:pt x="168" y="338"/>
                    <a:pt x="176" y="350"/>
                    <a:pt x="188" y="353"/>
                  </a:cubicBezTo>
                  <a:cubicBezTo>
                    <a:pt x="191" y="354"/>
                    <a:pt x="194" y="355"/>
                    <a:pt x="197" y="355"/>
                  </a:cubicBezTo>
                  <a:cubicBezTo>
                    <a:pt x="214" y="355"/>
                    <a:pt x="227" y="342"/>
                    <a:pt x="227" y="325"/>
                  </a:cubicBezTo>
                  <a:cubicBezTo>
                    <a:pt x="227" y="138"/>
                    <a:pt x="227" y="138"/>
                    <a:pt x="227" y="138"/>
                  </a:cubicBezTo>
                  <a:cubicBezTo>
                    <a:pt x="227" y="127"/>
                    <a:pt x="231" y="117"/>
                    <a:pt x="239" y="109"/>
                  </a:cubicBezTo>
                  <a:cubicBezTo>
                    <a:pt x="304" y="44"/>
                    <a:pt x="304" y="44"/>
                    <a:pt x="304" y="44"/>
                  </a:cubicBezTo>
                  <a:cubicBezTo>
                    <a:pt x="304" y="44"/>
                    <a:pt x="305" y="43"/>
                    <a:pt x="305" y="43"/>
                  </a:cubicBezTo>
                  <a:cubicBezTo>
                    <a:pt x="306" y="42"/>
                    <a:pt x="306" y="42"/>
                    <a:pt x="306" y="42"/>
                  </a:cubicBezTo>
                  <a:cubicBezTo>
                    <a:pt x="310" y="37"/>
                    <a:pt x="313" y="30"/>
                    <a:pt x="312" y="23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13"/>
            <p:cNvSpPr>
              <a:spLocks/>
            </p:cNvSpPr>
            <p:nvPr/>
          </p:nvSpPr>
          <p:spPr bwMode="auto">
            <a:xfrm>
              <a:off x="3606800" y="1319213"/>
              <a:ext cx="166687" cy="166688"/>
            </a:xfrm>
            <a:custGeom>
              <a:avLst/>
              <a:gdLst>
                <a:gd name="T0" fmla="*/ 142 w 142"/>
                <a:gd name="T1" fmla="*/ 72 h 142"/>
                <a:gd name="T2" fmla="*/ 71 w 142"/>
                <a:gd name="T3" fmla="*/ 0 h 142"/>
                <a:gd name="T4" fmla="*/ 0 w 142"/>
                <a:gd name="T5" fmla="*/ 72 h 142"/>
                <a:gd name="T6" fmla="*/ 63 w 142"/>
                <a:gd name="T7" fmla="*/ 142 h 142"/>
                <a:gd name="T8" fmla="*/ 79 w 142"/>
                <a:gd name="T9" fmla="*/ 142 h 142"/>
                <a:gd name="T10" fmla="*/ 142 w 142"/>
                <a:gd name="T11" fmla="*/ 7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" h="142">
                  <a:moveTo>
                    <a:pt x="142" y="72"/>
                  </a:moveTo>
                  <a:cubicBezTo>
                    <a:pt x="142" y="32"/>
                    <a:pt x="110" y="0"/>
                    <a:pt x="71" y="0"/>
                  </a:cubicBezTo>
                  <a:cubicBezTo>
                    <a:pt x="31" y="0"/>
                    <a:pt x="0" y="32"/>
                    <a:pt x="0" y="72"/>
                  </a:cubicBezTo>
                  <a:cubicBezTo>
                    <a:pt x="0" y="108"/>
                    <a:pt x="27" y="139"/>
                    <a:pt x="63" y="142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114" y="139"/>
                    <a:pt x="142" y="108"/>
                    <a:pt x="142" y="72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>
            <a:off x="3810000" y="1320801"/>
            <a:ext cx="363537" cy="508000"/>
            <a:chOff x="3810000" y="1320801"/>
            <a:chExt cx="363537" cy="508000"/>
          </a:xfrm>
        </p:grpSpPr>
        <p:sp>
          <p:nvSpPr>
            <p:cNvPr id="35" name="Freeform 14"/>
            <p:cNvSpPr>
              <a:spLocks/>
            </p:cNvSpPr>
            <p:nvPr/>
          </p:nvSpPr>
          <p:spPr bwMode="auto">
            <a:xfrm>
              <a:off x="3810000" y="1414463"/>
              <a:ext cx="363537" cy="414338"/>
            </a:xfrm>
            <a:custGeom>
              <a:avLst/>
              <a:gdLst>
                <a:gd name="T0" fmla="*/ 311 w 312"/>
                <a:gd name="T1" fmla="*/ 23 h 355"/>
                <a:gd name="T2" fmla="*/ 289 w 312"/>
                <a:gd name="T3" fmla="*/ 0 h 355"/>
                <a:gd name="T4" fmla="*/ 286 w 312"/>
                <a:gd name="T5" fmla="*/ 0 h 355"/>
                <a:gd name="T6" fmla="*/ 269 w 312"/>
                <a:gd name="T7" fmla="*/ 7 h 355"/>
                <a:gd name="T8" fmla="*/ 269 w 312"/>
                <a:gd name="T9" fmla="*/ 7 h 355"/>
                <a:gd name="T10" fmla="*/ 267 w 312"/>
                <a:gd name="T11" fmla="*/ 9 h 355"/>
                <a:gd name="T12" fmla="*/ 218 w 312"/>
                <a:gd name="T13" fmla="*/ 58 h 355"/>
                <a:gd name="T14" fmla="*/ 189 w 312"/>
                <a:gd name="T15" fmla="*/ 70 h 355"/>
                <a:gd name="T16" fmla="*/ 123 w 312"/>
                <a:gd name="T17" fmla="*/ 70 h 355"/>
                <a:gd name="T18" fmla="*/ 94 w 312"/>
                <a:gd name="T19" fmla="*/ 58 h 355"/>
                <a:gd name="T20" fmla="*/ 58 w 312"/>
                <a:gd name="T21" fmla="*/ 22 h 355"/>
                <a:gd name="T22" fmla="*/ 53 w 312"/>
                <a:gd name="T23" fmla="*/ 17 h 355"/>
                <a:gd name="T24" fmla="*/ 45 w 312"/>
                <a:gd name="T25" fmla="*/ 9 h 355"/>
                <a:gd name="T26" fmla="*/ 43 w 312"/>
                <a:gd name="T27" fmla="*/ 7 h 355"/>
                <a:gd name="T28" fmla="*/ 43 w 312"/>
                <a:gd name="T29" fmla="*/ 7 h 355"/>
                <a:gd name="T30" fmla="*/ 32 w 312"/>
                <a:gd name="T31" fmla="*/ 1 h 355"/>
                <a:gd name="T32" fmla="*/ 32 w 312"/>
                <a:gd name="T33" fmla="*/ 1 h 355"/>
                <a:gd name="T34" fmla="*/ 30 w 312"/>
                <a:gd name="T35" fmla="*/ 1 h 355"/>
                <a:gd name="T36" fmla="*/ 26 w 312"/>
                <a:gd name="T37" fmla="*/ 0 h 355"/>
                <a:gd name="T38" fmla="*/ 23 w 312"/>
                <a:gd name="T39" fmla="*/ 0 h 355"/>
                <a:gd name="T40" fmla="*/ 1 w 312"/>
                <a:gd name="T41" fmla="*/ 23 h 355"/>
                <a:gd name="T42" fmla="*/ 7 w 312"/>
                <a:gd name="T43" fmla="*/ 43 h 355"/>
                <a:gd name="T44" fmla="*/ 7 w 312"/>
                <a:gd name="T45" fmla="*/ 43 h 355"/>
                <a:gd name="T46" fmla="*/ 9 w 312"/>
                <a:gd name="T47" fmla="*/ 45 h 355"/>
                <a:gd name="T48" fmla="*/ 25 w 312"/>
                <a:gd name="T49" fmla="*/ 61 h 355"/>
                <a:gd name="T50" fmla="*/ 28 w 312"/>
                <a:gd name="T51" fmla="*/ 64 h 355"/>
                <a:gd name="T52" fmla="*/ 31 w 312"/>
                <a:gd name="T53" fmla="*/ 67 h 355"/>
                <a:gd name="T54" fmla="*/ 73 w 312"/>
                <a:gd name="T55" fmla="*/ 109 h 355"/>
                <a:gd name="T56" fmla="*/ 85 w 312"/>
                <a:gd name="T57" fmla="*/ 137 h 355"/>
                <a:gd name="T58" fmla="*/ 85 w 312"/>
                <a:gd name="T59" fmla="*/ 325 h 355"/>
                <a:gd name="T60" fmla="*/ 105 w 312"/>
                <a:gd name="T61" fmla="*/ 353 h 355"/>
                <a:gd name="T62" fmla="*/ 114 w 312"/>
                <a:gd name="T63" fmla="*/ 355 h 355"/>
                <a:gd name="T64" fmla="*/ 144 w 312"/>
                <a:gd name="T65" fmla="*/ 325 h 355"/>
                <a:gd name="T66" fmla="*/ 144 w 312"/>
                <a:gd name="T67" fmla="*/ 224 h 355"/>
                <a:gd name="T68" fmla="*/ 144 w 312"/>
                <a:gd name="T69" fmla="*/ 224 h 355"/>
                <a:gd name="T70" fmla="*/ 146 w 312"/>
                <a:gd name="T71" fmla="*/ 222 h 355"/>
                <a:gd name="T72" fmla="*/ 165 w 312"/>
                <a:gd name="T73" fmla="*/ 222 h 355"/>
                <a:gd name="T74" fmla="*/ 165 w 312"/>
                <a:gd name="T75" fmla="*/ 222 h 355"/>
                <a:gd name="T76" fmla="*/ 167 w 312"/>
                <a:gd name="T77" fmla="*/ 224 h 355"/>
                <a:gd name="T78" fmla="*/ 167 w 312"/>
                <a:gd name="T79" fmla="*/ 325 h 355"/>
                <a:gd name="T80" fmla="*/ 187 w 312"/>
                <a:gd name="T81" fmla="*/ 353 h 355"/>
                <a:gd name="T82" fmla="*/ 197 w 312"/>
                <a:gd name="T83" fmla="*/ 355 h 355"/>
                <a:gd name="T84" fmla="*/ 226 w 312"/>
                <a:gd name="T85" fmla="*/ 325 h 355"/>
                <a:gd name="T86" fmla="*/ 226 w 312"/>
                <a:gd name="T87" fmla="*/ 138 h 355"/>
                <a:gd name="T88" fmla="*/ 238 w 312"/>
                <a:gd name="T89" fmla="*/ 109 h 355"/>
                <a:gd name="T90" fmla="*/ 303 w 312"/>
                <a:gd name="T91" fmla="*/ 44 h 355"/>
                <a:gd name="T92" fmla="*/ 305 w 312"/>
                <a:gd name="T93" fmla="*/ 43 h 355"/>
                <a:gd name="T94" fmla="*/ 305 w 312"/>
                <a:gd name="T95" fmla="*/ 42 h 355"/>
                <a:gd name="T96" fmla="*/ 311 w 312"/>
                <a:gd name="T97" fmla="*/ 23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2" h="355">
                  <a:moveTo>
                    <a:pt x="311" y="23"/>
                  </a:moveTo>
                  <a:cubicBezTo>
                    <a:pt x="310" y="11"/>
                    <a:pt x="301" y="2"/>
                    <a:pt x="289" y="0"/>
                  </a:cubicBezTo>
                  <a:cubicBezTo>
                    <a:pt x="288" y="0"/>
                    <a:pt x="287" y="0"/>
                    <a:pt x="286" y="0"/>
                  </a:cubicBezTo>
                  <a:cubicBezTo>
                    <a:pt x="280" y="0"/>
                    <a:pt x="274" y="2"/>
                    <a:pt x="269" y="7"/>
                  </a:cubicBezTo>
                  <a:cubicBezTo>
                    <a:pt x="269" y="7"/>
                    <a:pt x="269" y="7"/>
                    <a:pt x="269" y="7"/>
                  </a:cubicBezTo>
                  <a:cubicBezTo>
                    <a:pt x="268" y="7"/>
                    <a:pt x="268" y="8"/>
                    <a:pt x="267" y="9"/>
                  </a:cubicBezTo>
                  <a:cubicBezTo>
                    <a:pt x="218" y="58"/>
                    <a:pt x="218" y="58"/>
                    <a:pt x="218" y="58"/>
                  </a:cubicBezTo>
                  <a:cubicBezTo>
                    <a:pt x="210" y="65"/>
                    <a:pt x="200" y="70"/>
                    <a:pt x="189" y="70"/>
                  </a:cubicBezTo>
                  <a:cubicBezTo>
                    <a:pt x="123" y="70"/>
                    <a:pt x="123" y="70"/>
                    <a:pt x="123" y="70"/>
                  </a:cubicBezTo>
                  <a:cubicBezTo>
                    <a:pt x="112" y="70"/>
                    <a:pt x="101" y="65"/>
                    <a:pt x="94" y="58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4" y="8"/>
                    <a:pt x="44" y="8"/>
                    <a:pt x="43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0" y="4"/>
                    <a:pt x="36" y="2"/>
                    <a:pt x="32" y="1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1" y="1"/>
                    <a:pt x="31" y="1"/>
                    <a:pt x="30" y="1"/>
                  </a:cubicBezTo>
                  <a:cubicBezTo>
                    <a:pt x="29" y="1"/>
                    <a:pt x="27" y="0"/>
                    <a:pt x="26" y="0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1" y="2"/>
                    <a:pt x="2" y="11"/>
                    <a:pt x="1" y="23"/>
                  </a:cubicBezTo>
                  <a:cubicBezTo>
                    <a:pt x="0" y="30"/>
                    <a:pt x="2" y="37"/>
                    <a:pt x="7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8" y="43"/>
                    <a:pt x="8" y="44"/>
                    <a:pt x="9" y="45"/>
                  </a:cubicBezTo>
                  <a:cubicBezTo>
                    <a:pt x="25" y="61"/>
                    <a:pt x="25" y="61"/>
                    <a:pt x="25" y="61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73" y="109"/>
                    <a:pt x="73" y="109"/>
                    <a:pt x="73" y="109"/>
                  </a:cubicBezTo>
                  <a:cubicBezTo>
                    <a:pt x="81" y="116"/>
                    <a:pt x="85" y="127"/>
                    <a:pt x="85" y="137"/>
                  </a:cubicBezTo>
                  <a:cubicBezTo>
                    <a:pt x="85" y="325"/>
                    <a:pt x="85" y="325"/>
                    <a:pt x="85" y="325"/>
                  </a:cubicBezTo>
                  <a:cubicBezTo>
                    <a:pt x="85" y="338"/>
                    <a:pt x="93" y="350"/>
                    <a:pt x="105" y="353"/>
                  </a:cubicBezTo>
                  <a:cubicBezTo>
                    <a:pt x="108" y="354"/>
                    <a:pt x="111" y="355"/>
                    <a:pt x="114" y="355"/>
                  </a:cubicBezTo>
                  <a:cubicBezTo>
                    <a:pt x="131" y="355"/>
                    <a:pt x="144" y="342"/>
                    <a:pt x="144" y="325"/>
                  </a:cubicBezTo>
                  <a:cubicBezTo>
                    <a:pt x="144" y="224"/>
                    <a:pt x="144" y="224"/>
                    <a:pt x="144" y="224"/>
                  </a:cubicBezTo>
                  <a:cubicBezTo>
                    <a:pt x="144" y="224"/>
                    <a:pt x="144" y="224"/>
                    <a:pt x="144" y="224"/>
                  </a:cubicBezTo>
                  <a:cubicBezTo>
                    <a:pt x="144" y="223"/>
                    <a:pt x="145" y="222"/>
                    <a:pt x="146" y="222"/>
                  </a:cubicBezTo>
                  <a:cubicBezTo>
                    <a:pt x="165" y="222"/>
                    <a:pt x="165" y="222"/>
                    <a:pt x="165" y="222"/>
                  </a:cubicBezTo>
                  <a:cubicBezTo>
                    <a:pt x="165" y="222"/>
                    <a:pt x="165" y="222"/>
                    <a:pt x="165" y="222"/>
                  </a:cubicBezTo>
                  <a:cubicBezTo>
                    <a:pt x="166" y="222"/>
                    <a:pt x="167" y="223"/>
                    <a:pt x="167" y="224"/>
                  </a:cubicBezTo>
                  <a:cubicBezTo>
                    <a:pt x="167" y="325"/>
                    <a:pt x="167" y="325"/>
                    <a:pt x="167" y="325"/>
                  </a:cubicBezTo>
                  <a:cubicBezTo>
                    <a:pt x="167" y="338"/>
                    <a:pt x="175" y="350"/>
                    <a:pt x="187" y="353"/>
                  </a:cubicBezTo>
                  <a:cubicBezTo>
                    <a:pt x="190" y="354"/>
                    <a:pt x="194" y="355"/>
                    <a:pt x="197" y="355"/>
                  </a:cubicBezTo>
                  <a:cubicBezTo>
                    <a:pt x="213" y="355"/>
                    <a:pt x="226" y="342"/>
                    <a:pt x="226" y="325"/>
                  </a:cubicBezTo>
                  <a:cubicBezTo>
                    <a:pt x="226" y="138"/>
                    <a:pt x="226" y="138"/>
                    <a:pt x="226" y="138"/>
                  </a:cubicBezTo>
                  <a:cubicBezTo>
                    <a:pt x="226" y="127"/>
                    <a:pt x="231" y="117"/>
                    <a:pt x="238" y="109"/>
                  </a:cubicBezTo>
                  <a:cubicBezTo>
                    <a:pt x="303" y="44"/>
                    <a:pt x="303" y="44"/>
                    <a:pt x="303" y="44"/>
                  </a:cubicBezTo>
                  <a:cubicBezTo>
                    <a:pt x="304" y="44"/>
                    <a:pt x="304" y="43"/>
                    <a:pt x="305" y="43"/>
                  </a:cubicBezTo>
                  <a:cubicBezTo>
                    <a:pt x="305" y="42"/>
                    <a:pt x="305" y="42"/>
                    <a:pt x="305" y="42"/>
                  </a:cubicBezTo>
                  <a:cubicBezTo>
                    <a:pt x="310" y="37"/>
                    <a:pt x="312" y="30"/>
                    <a:pt x="311" y="23"/>
                  </a:cubicBezTo>
                  <a:close/>
                </a:path>
              </a:pathLst>
            </a:custGeom>
            <a:solidFill>
              <a:srgbClr val="035887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Freeform 15"/>
            <p:cNvSpPr>
              <a:spLocks/>
            </p:cNvSpPr>
            <p:nvPr/>
          </p:nvSpPr>
          <p:spPr bwMode="auto">
            <a:xfrm>
              <a:off x="3824288" y="1320801"/>
              <a:ext cx="336550" cy="165100"/>
            </a:xfrm>
            <a:custGeom>
              <a:avLst/>
              <a:gdLst>
                <a:gd name="T0" fmla="*/ 286 w 288"/>
                <a:gd name="T1" fmla="*/ 41 h 141"/>
                <a:gd name="T2" fmla="*/ 218 w 288"/>
                <a:gd name="T3" fmla="*/ 19 h 141"/>
                <a:gd name="T4" fmla="*/ 200 w 288"/>
                <a:gd name="T5" fmla="*/ 26 h 141"/>
                <a:gd name="T6" fmla="*/ 196 w 288"/>
                <a:gd name="T7" fmla="*/ 22 h 141"/>
                <a:gd name="T8" fmla="*/ 193 w 288"/>
                <a:gd name="T9" fmla="*/ 19 h 141"/>
                <a:gd name="T10" fmla="*/ 190 w 288"/>
                <a:gd name="T11" fmla="*/ 16 h 141"/>
                <a:gd name="T12" fmla="*/ 187 w 288"/>
                <a:gd name="T13" fmla="*/ 14 h 141"/>
                <a:gd name="T14" fmla="*/ 184 w 288"/>
                <a:gd name="T15" fmla="*/ 12 h 141"/>
                <a:gd name="T16" fmla="*/ 173 w 288"/>
                <a:gd name="T17" fmla="*/ 6 h 141"/>
                <a:gd name="T18" fmla="*/ 144 w 288"/>
                <a:gd name="T19" fmla="*/ 0 h 141"/>
                <a:gd name="T20" fmla="*/ 115 w 288"/>
                <a:gd name="T21" fmla="*/ 6 h 141"/>
                <a:gd name="T22" fmla="*/ 104 w 288"/>
                <a:gd name="T23" fmla="*/ 12 h 141"/>
                <a:gd name="T24" fmla="*/ 101 w 288"/>
                <a:gd name="T25" fmla="*/ 14 h 141"/>
                <a:gd name="T26" fmla="*/ 98 w 288"/>
                <a:gd name="T27" fmla="*/ 17 h 141"/>
                <a:gd name="T28" fmla="*/ 95 w 288"/>
                <a:gd name="T29" fmla="*/ 19 h 141"/>
                <a:gd name="T30" fmla="*/ 92 w 288"/>
                <a:gd name="T31" fmla="*/ 22 h 141"/>
                <a:gd name="T32" fmla="*/ 88 w 288"/>
                <a:gd name="T33" fmla="*/ 26 h 141"/>
                <a:gd name="T34" fmla="*/ 70 w 288"/>
                <a:gd name="T35" fmla="*/ 19 h 141"/>
                <a:gd name="T36" fmla="*/ 2 w 288"/>
                <a:gd name="T37" fmla="*/ 41 h 141"/>
                <a:gd name="T38" fmla="*/ 1 w 288"/>
                <a:gd name="T39" fmla="*/ 45 h 141"/>
                <a:gd name="T40" fmla="*/ 55 w 288"/>
                <a:gd name="T41" fmla="*/ 56 h 141"/>
                <a:gd name="T42" fmla="*/ 80 w 288"/>
                <a:gd name="T43" fmla="*/ 39 h 141"/>
                <a:gd name="T44" fmla="*/ 132 w 288"/>
                <a:gd name="T45" fmla="*/ 141 h 141"/>
                <a:gd name="T46" fmla="*/ 138 w 288"/>
                <a:gd name="T47" fmla="*/ 141 h 141"/>
                <a:gd name="T48" fmla="*/ 142 w 288"/>
                <a:gd name="T49" fmla="*/ 141 h 141"/>
                <a:gd name="T50" fmla="*/ 149 w 288"/>
                <a:gd name="T51" fmla="*/ 141 h 141"/>
                <a:gd name="T52" fmla="*/ 156 w 288"/>
                <a:gd name="T53" fmla="*/ 141 h 141"/>
                <a:gd name="T54" fmla="*/ 208 w 288"/>
                <a:gd name="T55" fmla="*/ 39 h 141"/>
                <a:gd name="T56" fmla="*/ 208 w 288"/>
                <a:gd name="T57" fmla="*/ 39 h 141"/>
                <a:gd name="T58" fmla="*/ 208 w 288"/>
                <a:gd name="T59" fmla="*/ 39 h 141"/>
                <a:gd name="T60" fmla="*/ 269 w 288"/>
                <a:gd name="T61" fmla="*/ 55 h 141"/>
                <a:gd name="T62" fmla="*/ 287 w 288"/>
                <a:gd name="T63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8" h="141">
                  <a:moveTo>
                    <a:pt x="287" y="42"/>
                  </a:moveTo>
                  <a:cubicBezTo>
                    <a:pt x="287" y="42"/>
                    <a:pt x="287" y="42"/>
                    <a:pt x="286" y="41"/>
                  </a:cubicBezTo>
                  <a:cubicBezTo>
                    <a:pt x="276" y="38"/>
                    <a:pt x="266" y="33"/>
                    <a:pt x="257" y="28"/>
                  </a:cubicBezTo>
                  <a:cubicBezTo>
                    <a:pt x="248" y="23"/>
                    <a:pt x="238" y="14"/>
                    <a:pt x="218" y="19"/>
                  </a:cubicBezTo>
                  <a:cubicBezTo>
                    <a:pt x="216" y="19"/>
                    <a:pt x="213" y="20"/>
                    <a:pt x="210" y="21"/>
                  </a:cubicBezTo>
                  <a:cubicBezTo>
                    <a:pt x="208" y="22"/>
                    <a:pt x="202" y="24"/>
                    <a:pt x="200" y="26"/>
                  </a:cubicBezTo>
                  <a:cubicBezTo>
                    <a:pt x="200" y="26"/>
                    <a:pt x="199" y="26"/>
                    <a:pt x="199" y="25"/>
                  </a:cubicBezTo>
                  <a:cubicBezTo>
                    <a:pt x="198" y="24"/>
                    <a:pt x="197" y="23"/>
                    <a:pt x="196" y="22"/>
                  </a:cubicBezTo>
                  <a:cubicBezTo>
                    <a:pt x="196" y="22"/>
                    <a:pt x="196" y="22"/>
                    <a:pt x="196" y="22"/>
                  </a:cubicBezTo>
                  <a:cubicBezTo>
                    <a:pt x="195" y="21"/>
                    <a:pt x="194" y="20"/>
                    <a:pt x="193" y="19"/>
                  </a:cubicBezTo>
                  <a:cubicBezTo>
                    <a:pt x="193" y="19"/>
                    <a:pt x="193" y="19"/>
                    <a:pt x="193" y="19"/>
                  </a:cubicBezTo>
                  <a:cubicBezTo>
                    <a:pt x="190" y="16"/>
                    <a:pt x="190" y="16"/>
                    <a:pt x="190" y="16"/>
                  </a:cubicBezTo>
                  <a:cubicBezTo>
                    <a:pt x="190" y="16"/>
                    <a:pt x="190" y="16"/>
                    <a:pt x="190" y="16"/>
                  </a:cubicBezTo>
                  <a:cubicBezTo>
                    <a:pt x="187" y="14"/>
                    <a:pt x="187" y="14"/>
                    <a:pt x="187" y="14"/>
                  </a:cubicBezTo>
                  <a:cubicBezTo>
                    <a:pt x="186" y="14"/>
                    <a:pt x="186" y="14"/>
                    <a:pt x="186" y="14"/>
                  </a:cubicBezTo>
                  <a:cubicBezTo>
                    <a:pt x="184" y="12"/>
                    <a:pt x="184" y="12"/>
                    <a:pt x="184" y="12"/>
                  </a:cubicBezTo>
                  <a:cubicBezTo>
                    <a:pt x="183" y="11"/>
                    <a:pt x="183" y="11"/>
                    <a:pt x="183" y="11"/>
                  </a:cubicBezTo>
                  <a:cubicBezTo>
                    <a:pt x="180" y="9"/>
                    <a:pt x="176" y="7"/>
                    <a:pt x="173" y="6"/>
                  </a:cubicBezTo>
                  <a:cubicBezTo>
                    <a:pt x="165" y="2"/>
                    <a:pt x="157" y="0"/>
                    <a:pt x="149" y="0"/>
                  </a:cubicBezTo>
                  <a:cubicBezTo>
                    <a:pt x="147" y="0"/>
                    <a:pt x="146" y="0"/>
                    <a:pt x="144" y="0"/>
                  </a:cubicBezTo>
                  <a:cubicBezTo>
                    <a:pt x="143" y="0"/>
                    <a:pt x="141" y="0"/>
                    <a:pt x="140" y="0"/>
                  </a:cubicBezTo>
                  <a:cubicBezTo>
                    <a:pt x="131" y="0"/>
                    <a:pt x="123" y="2"/>
                    <a:pt x="115" y="6"/>
                  </a:cubicBezTo>
                  <a:cubicBezTo>
                    <a:pt x="112" y="7"/>
                    <a:pt x="108" y="9"/>
                    <a:pt x="105" y="11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3" y="12"/>
                    <a:pt x="102" y="13"/>
                    <a:pt x="102" y="14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0" y="15"/>
                    <a:pt x="99" y="16"/>
                    <a:pt x="98" y="16"/>
                  </a:cubicBezTo>
                  <a:cubicBezTo>
                    <a:pt x="98" y="17"/>
                    <a:pt x="98" y="17"/>
                    <a:pt x="98" y="17"/>
                  </a:cubicBezTo>
                  <a:cubicBezTo>
                    <a:pt x="97" y="17"/>
                    <a:pt x="96" y="18"/>
                    <a:pt x="95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4" y="20"/>
                    <a:pt x="93" y="21"/>
                    <a:pt x="92" y="22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1" y="23"/>
                    <a:pt x="90" y="24"/>
                    <a:pt x="89" y="25"/>
                  </a:cubicBezTo>
                  <a:cubicBezTo>
                    <a:pt x="89" y="26"/>
                    <a:pt x="88" y="26"/>
                    <a:pt x="88" y="26"/>
                  </a:cubicBezTo>
                  <a:cubicBezTo>
                    <a:pt x="85" y="25"/>
                    <a:pt x="80" y="22"/>
                    <a:pt x="77" y="21"/>
                  </a:cubicBezTo>
                  <a:cubicBezTo>
                    <a:pt x="75" y="20"/>
                    <a:pt x="72" y="19"/>
                    <a:pt x="70" y="19"/>
                  </a:cubicBezTo>
                  <a:cubicBezTo>
                    <a:pt x="50" y="14"/>
                    <a:pt x="40" y="23"/>
                    <a:pt x="31" y="28"/>
                  </a:cubicBezTo>
                  <a:cubicBezTo>
                    <a:pt x="22" y="33"/>
                    <a:pt x="12" y="38"/>
                    <a:pt x="2" y="41"/>
                  </a:cubicBezTo>
                  <a:cubicBezTo>
                    <a:pt x="0" y="42"/>
                    <a:pt x="0" y="43"/>
                    <a:pt x="0" y="44"/>
                  </a:cubicBezTo>
                  <a:cubicBezTo>
                    <a:pt x="0" y="45"/>
                    <a:pt x="1" y="45"/>
                    <a:pt x="1" y="45"/>
                  </a:cubicBezTo>
                  <a:cubicBezTo>
                    <a:pt x="7" y="49"/>
                    <a:pt x="13" y="52"/>
                    <a:pt x="19" y="55"/>
                  </a:cubicBezTo>
                  <a:cubicBezTo>
                    <a:pt x="27" y="59"/>
                    <a:pt x="38" y="62"/>
                    <a:pt x="55" y="56"/>
                  </a:cubicBezTo>
                  <a:cubicBezTo>
                    <a:pt x="64" y="52"/>
                    <a:pt x="72" y="46"/>
                    <a:pt x="79" y="39"/>
                  </a:cubicBezTo>
                  <a:cubicBezTo>
                    <a:pt x="79" y="39"/>
                    <a:pt x="80" y="39"/>
                    <a:pt x="80" y="39"/>
                  </a:cubicBezTo>
                  <a:cubicBezTo>
                    <a:pt x="75" y="48"/>
                    <a:pt x="73" y="58"/>
                    <a:pt x="73" y="68"/>
                  </a:cubicBezTo>
                  <a:cubicBezTo>
                    <a:pt x="71" y="104"/>
                    <a:pt x="97" y="135"/>
                    <a:pt x="132" y="141"/>
                  </a:cubicBezTo>
                  <a:cubicBezTo>
                    <a:pt x="132" y="141"/>
                    <a:pt x="132" y="141"/>
                    <a:pt x="132" y="141"/>
                  </a:cubicBezTo>
                  <a:cubicBezTo>
                    <a:pt x="134" y="141"/>
                    <a:pt x="136" y="141"/>
                    <a:pt x="138" y="141"/>
                  </a:cubicBezTo>
                  <a:cubicBezTo>
                    <a:pt x="139" y="141"/>
                    <a:pt x="139" y="141"/>
                    <a:pt x="139" y="141"/>
                  </a:cubicBezTo>
                  <a:cubicBezTo>
                    <a:pt x="142" y="141"/>
                    <a:pt x="142" y="141"/>
                    <a:pt x="142" y="141"/>
                  </a:cubicBezTo>
                  <a:cubicBezTo>
                    <a:pt x="146" y="141"/>
                    <a:pt x="146" y="141"/>
                    <a:pt x="146" y="141"/>
                  </a:cubicBezTo>
                  <a:cubicBezTo>
                    <a:pt x="149" y="141"/>
                    <a:pt x="149" y="141"/>
                    <a:pt x="149" y="141"/>
                  </a:cubicBezTo>
                  <a:cubicBezTo>
                    <a:pt x="150" y="141"/>
                    <a:pt x="150" y="141"/>
                    <a:pt x="150" y="141"/>
                  </a:cubicBezTo>
                  <a:cubicBezTo>
                    <a:pt x="152" y="141"/>
                    <a:pt x="154" y="141"/>
                    <a:pt x="156" y="141"/>
                  </a:cubicBezTo>
                  <a:cubicBezTo>
                    <a:pt x="191" y="135"/>
                    <a:pt x="216" y="104"/>
                    <a:pt x="215" y="68"/>
                  </a:cubicBezTo>
                  <a:cubicBezTo>
                    <a:pt x="215" y="58"/>
                    <a:pt x="212" y="48"/>
                    <a:pt x="208" y="39"/>
                  </a:cubicBezTo>
                  <a:cubicBezTo>
                    <a:pt x="208" y="39"/>
                    <a:pt x="208" y="39"/>
                    <a:pt x="208" y="39"/>
                  </a:cubicBezTo>
                  <a:cubicBezTo>
                    <a:pt x="208" y="39"/>
                    <a:pt x="208" y="39"/>
                    <a:pt x="208" y="39"/>
                  </a:cubicBezTo>
                  <a:cubicBezTo>
                    <a:pt x="208" y="39"/>
                    <a:pt x="208" y="39"/>
                    <a:pt x="208" y="39"/>
                  </a:cubicBezTo>
                  <a:cubicBezTo>
                    <a:pt x="208" y="39"/>
                    <a:pt x="208" y="39"/>
                    <a:pt x="208" y="39"/>
                  </a:cubicBezTo>
                  <a:cubicBezTo>
                    <a:pt x="215" y="46"/>
                    <a:pt x="224" y="52"/>
                    <a:pt x="233" y="56"/>
                  </a:cubicBezTo>
                  <a:cubicBezTo>
                    <a:pt x="250" y="61"/>
                    <a:pt x="261" y="59"/>
                    <a:pt x="269" y="55"/>
                  </a:cubicBezTo>
                  <a:cubicBezTo>
                    <a:pt x="275" y="52"/>
                    <a:pt x="281" y="49"/>
                    <a:pt x="287" y="45"/>
                  </a:cubicBezTo>
                  <a:cubicBezTo>
                    <a:pt x="288" y="44"/>
                    <a:pt x="288" y="43"/>
                    <a:pt x="287" y="42"/>
                  </a:cubicBezTo>
                  <a:close/>
                </a:path>
              </a:pathLst>
            </a:custGeom>
            <a:solidFill>
              <a:srgbClr val="0358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39" name="Obdélník 38"/>
          <p:cNvSpPr/>
          <p:nvPr/>
        </p:nvSpPr>
        <p:spPr>
          <a:xfrm>
            <a:off x="4585928" y="4698918"/>
            <a:ext cx="12778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letních táborů</a:t>
            </a:r>
            <a:endParaRPr lang="cs-CZ" sz="11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585928" y="4299942"/>
            <a:ext cx="1277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0086C9"/>
                </a:solidFill>
                <a:latin typeface="SKAUT Bold" pitchFamily="50" charset="0"/>
              </a:rPr>
              <a:t>5</a:t>
            </a:r>
            <a:endParaRPr lang="cs-CZ" sz="28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6991920" y="604017"/>
            <a:ext cx="13965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035887"/>
                </a:solidFill>
                <a:latin typeface="TheMix C5 SemiLight" pitchFamily="34" charset="-18"/>
              </a:rPr>
              <a:t>k</a:t>
            </a:r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aždoročních akcí pro veřejnost</a:t>
            </a:r>
            <a:endParaRPr lang="cs-CZ" sz="11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6988745" y="226105"/>
            <a:ext cx="1277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0086C9"/>
                </a:solidFill>
                <a:latin typeface="SKAUT Bold" pitchFamily="50" charset="0"/>
              </a:rPr>
              <a:t>10</a:t>
            </a:r>
            <a:endParaRPr lang="cs-CZ" sz="2800" dirty="0">
              <a:solidFill>
                <a:srgbClr val="0086C9"/>
              </a:solidFill>
              <a:latin typeface="SKAUT Bold" pitchFamily="50" charset="0"/>
            </a:endParaRPr>
          </a:p>
        </p:txBody>
      </p:sp>
      <p:grpSp>
        <p:nvGrpSpPr>
          <p:cNvPr id="50" name="Skupina 49"/>
          <p:cNvGrpSpPr/>
          <p:nvPr/>
        </p:nvGrpSpPr>
        <p:grpSpPr>
          <a:xfrm>
            <a:off x="6588224" y="368744"/>
            <a:ext cx="432048" cy="588519"/>
            <a:chOff x="6588224" y="368744"/>
            <a:chExt cx="432048" cy="588519"/>
          </a:xfrm>
        </p:grpSpPr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6588224" y="493713"/>
              <a:ext cx="239713" cy="463550"/>
            </a:xfrm>
            <a:custGeom>
              <a:avLst/>
              <a:gdLst>
                <a:gd name="T0" fmla="*/ 133 w 184"/>
                <a:gd name="T1" fmla="*/ 227 h 356"/>
                <a:gd name="T2" fmla="*/ 135 w 184"/>
                <a:gd name="T3" fmla="*/ 220 h 356"/>
                <a:gd name="T4" fmla="*/ 172 w 184"/>
                <a:gd name="T5" fmla="*/ 84 h 356"/>
                <a:gd name="T6" fmla="*/ 68 w 184"/>
                <a:gd name="T7" fmla="*/ 12 h 356"/>
                <a:gd name="T8" fmla="*/ 14 w 184"/>
                <a:gd name="T9" fmla="*/ 126 h 356"/>
                <a:gd name="T10" fmla="*/ 114 w 184"/>
                <a:gd name="T11" fmla="*/ 226 h 356"/>
                <a:gd name="T12" fmla="*/ 120 w 184"/>
                <a:gd name="T13" fmla="*/ 231 h 356"/>
                <a:gd name="T14" fmla="*/ 151 w 184"/>
                <a:gd name="T15" fmla="*/ 349 h 356"/>
                <a:gd name="T16" fmla="*/ 158 w 184"/>
                <a:gd name="T17" fmla="*/ 356 h 356"/>
                <a:gd name="T18" fmla="*/ 158 w 184"/>
                <a:gd name="T19" fmla="*/ 321 h 356"/>
                <a:gd name="T20" fmla="*/ 133 w 184"/>
                <a:gd name="T21" fmla="*/ 227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356">
                  <a:moveTo>
                    <a:pt x="133" y="227"/>
                  </a:moveTo>
                  <a:cubicBezTo>
                    <a:pt x="132" y="225"/>
                    <a:pt x="133" y="222"/>
                    <a:pt x="135" y="220"/>
                  </a:cubicBezTo>
                  <a:cubicBezTo>
                    <a:pt x="163" y="199"/>
                    <a:pt x="184" y="130"/>
                    <a:pt x="172" y="84"/>
                  </a:cubicBezTo>
                  <a:cubicBezTo>
                    <a:pt x="158" y="32"/>
                    <a:pt x="112" y="0"/>
                    <a:pt x="68" y="12"/>
                  </a:cubicBezTo>
                  <a:cubicBezTo>
                    <a:pt x="24" y="23"/>
                    <a:pt x="0" y="75"/>
                    <a:pt x="14" y="126"/>
                  </a:cubicBezTo>
                  <a:cubicBezTo>
                    <a:pt x="26" y="172"/>
                    <a:pt x="79" y="222"/>
                    <a:pt x="114" y="226"/>
                  </a:cubicBezTo>
                  <a:cubicBezTo>
                    <a:pt x="116" y="226"/>
                    <a:pt x="119" y="228"/>
                    <a:pt x="120" y="231"/>
                  </a:cubicBezTo>
                  <a:cubicBezTo>
                    <a:pt x="151" y="349"/>
                    <a:pt x="151" y="349"/>
                    <a:pt x="151" y="349"/>
                  </a:cubicBezTo>
                  <a:cubicBezTo>
                    <a:pt x="158" y="356"/>
                    <a:pt x="158" y="356"/>
                    <a:pt x="158" y="356"/>
                  </a:cubicBezTo>
                  <a:cubicBezTo>
                    <a:pt x="158" y="321"/>
                    <a:pt x="158" y="321"/>
                    <a:pt x="158" y="321"/>
                  </a:cubicBezTo>
                  <a:lnTo>
                    <a:pt x="133" y="227"/>
                  </a:ln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6778972" y="493713"/>
              <a:ext cx="241300" cy="463550"/>
            </a:xfrm>
            <a:custGeom>
              <a:avLst/>
              <a:gdLst>
                <a:gd name="T0" fmla="*/ 117 w 185"/>
                <a:gd name="T1" fmla="*/ 12 h 356"/>
                <a:gd name="T2" fmla="*/ 13 w 185"/>
                <a:gd name="T3" fmla="*/ 84 h 356"/>
                <a:gd name="T4" fmla="*/ 50 w 185"/>
                <a:gd name="T5" fmla="*/ 220 h 356"/>
                <a:gd name="T6" fmla="*/ 52 w 185"/>
                <a:gd name="T7" fmla="*/ 227 h 356"/>
                <a:gd name="T8" fmla="*/ 27 w 185"/>
                <a:gd name="T9" fmla="*/ 321 h 356"/>
                <a:gd name="T10" fmla="*/ 27 w 185"/>
                <a:gd name="T11" fmla="*/ 356 h 356"/>
                <a:gd name="T12" fmla="*/ 34 w 185"/>
                <a:gd name="T13" fmla="*/ 349 h 356"/>
                <a:gd name="T14" fmla="*/ 65 w 185"/>
                <a:gd name="T15" fmla="*/ 231 h 356"/>
                <a:gd name="T16" fmla="*/ 71 w 185"/>
                <a:gd name="T17" fmla="*/ 226 h 356"/>
                <a:gd name="T18" fmla="*/ 171 w 185"/>
                <a:gd name="T19" fmla="*/ 126 h 356"/>
                <a:gd name="T20" fmla="*/ 117 w 185"/>
                <a:gd name="T21" fmla="*/ 1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356">
                  <a:moveTo>
                    <a:pt x="117" y="12"/>
                  </a:moveTo>
                  <a:cubicBezTo>
                    <a:pt x="73" y="0"/>
                    <a:pt x="26" y="32"/>
                    <a:pt x="13" y="84"/>
                  </a:cubicBezTo>
                  <a:cubicBezTo>
                    <a:pt x="0" y="130"/>
                    <a:pt x="22" y="199"/>
                    <a:pt x="50" y="220"/>
                  </a:cubicBezTo>
                  <a:cubicBezTo>
                    <a:pt x="52" y="222"/>
                    <a:pt x="53" y="225"/>
                    <a:pt x="52" y="227"/>
                  </a:cubicBezTo>
                  <a:cubicBezTo>
                    <a:pt x="27" y="321"/>
                    <a:pt x="27" y="321"/>
                    <a:pt x="27" y="321"/>
                  </a:cubicBezTo>
                  <a:cubicBezTo>
                    <a:pt x="27" y="356"/>
                    <a:pt x="27" y="356"/>
                    <a:pt x="27" y="356"/>
                  </a:cubicBezTo>
                  <a:cubicBezTo>
                    <a:pt x="34" y="349"/>
                    <a:pt x="34" y="349"/>
                    <a:pt x="34" y="349"/>
                  </a:cubicBezTo>
                  <a:cubicBezTo>
                    <a:pt x="65" y="231"/>
                    <a:pt x="65" y="231"/>
                    <a:pt x="65" y="231"/>
                  </a:cubicBezTo>
                  <a:cubicBezTo>
                    <a:pt x="66" y="228"/>
                    <a:pt x="68" y="226"/>
                    <a:pt x="71" y="226"/>
                  </a:cubicBezTo>
                  <a:cubicBezTo>
                    <a:pt x="106" y="222"/>
                    <a:pt x="159" y="172"/>
                    <a:pt x="171" y="126"/>
                  </a:cubicBezTo>
                  <a:cubicBezTo>
                    <a:pt x="185" y="75"/>
                    <a:pt x="161" y="23"/>
                    <a:pt x="117" y="12"/>
                  </a:cubicBezTo>
                  <a:close/>
                </a:path>
              </a:pathLst>
            </a:custGeom>
            <a:solidFill>
              <a:srgbClr val="008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21"/>
            <p:cNvSpPr>
              <a:spLocks/>
            </p:cNvSpPr>
            <p:nvPr/>
          </p:nvSpPr>
          <p:spPr bwMode="auto">
            <a:xfrm>
              <a:off x="6666483" y="368744"/>
              <a:ext cx="273050" cy="585788"/>
            </a:xfrm>
            <a:custGeom>
              <a:avLst/>
              <a:gdLst>
                <a:gd name="T0" fmla="*/ 208 w 208"/>
                <a:gd name="T1" fmla="*/ 122 h 450"/>
                <a:gd name="T2" fmla="*/ 104 w 208"/>
                <a:gd name="T3" fmla="*/ 0 h 450"/>
                <a:gd name="T4" fmla="*/ 0 w 208"/>
                <a:gd name="T5" fmla="*/ 122 h 450"/>
                <a:gd name="T6" fmla="*/ 92 w 208"/>
                <a:gd name="T7" fmla="*/ 278 h 450"/>
                <a:gd name="T8" fmla="*/ 97 w 208"/>
                <a:gd name="T9" fmla="*/ 285 h 450"/>
                <a:gd name="T10" fmla="*/ 97 w 208"/>
                <a:gd name="T11" fmla="*/ 442 h 450"/>
                <a:gd name="T12" fmla="*/ 103 w 208"/>
                <a:gd name="T13" fmla="*/ 450 h 450"/>
                <a:gd name="T14" fmla="*/ 111 w 208"/>
                <a:gd name="T15" fmla="*/ 443 h 450"/>
                <a:gd name="T16" fmla="*/ 111 w 208"/>
                <a:gd name="T17" fmla="*/ 284 h 450"/>
                <a:gd name="T18" fmla="*/ 116 w 208"/>
                <a:gd name="T19" fmla="*/ 278 h 450"/>
                <a:gd name="T20" fmla="*/ 208 w 208"/>
                <a:gd name="T21" fmla="*/ 12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450">
                  <a:moveTo>
                    <a:pt x="208" y="122"/>
                  </a:moveTo>
                  <a:cubicBezTo>
                    <a:pt x="208" y="55"/>
                    <a:pt x="161" y="0"/>
                    <a:pt x="104" y="0"/>
                  </a:cubicBezTo>
                  <a:cubicBezTo>
                    <a:pt x="46" y="0"/>
                    <a:pt x="0" y="54"/>
                    <a:pt x="0" y="122"/>
                  </a:cubicBezTo>
                  <a:cubicBezTo>
                    <a:pt x="0" y="184"/>
                    <a:pt x="50" y="265"/>
                    <a:pt x="92" y="278"/>
                  </a:cubicBezTo>
                  <a:cubicBezTo>
                    <a:pt x="95" y="279"/>
                    <a:pt x="97" y="282"/>
                    <a:pt x="97" y="285"/>
                  </a:cubicBezTo>
                  <a:cubicBezTo>
                    <a:pt x="97" y="442"/>
                    <a:pt x="97" y="442"/>
                    <a:pt x="97" y="442"/>
                  </a:cubicBezTo>
                  <a:cubicBezTo>
                    <a:pt x="97" y="446"/>
                    <a:pt x="99" y="449"/>
                    <a:pt x="103" y="450"/>
                  </a:cubicBezTo>
                  <a:cubicBezTo>
                    <a:pt x="107" y="450"/>
                    <a:pt x="111" y="447"/>
                    <a:pt x="111" y="443"/>
                  </a:cubicBezTo>
                  <a:cubicBezTo>
                    <a:pt x="111" y="284"/>
                    <a:pt x="111" y="284"/>
                    <a:pt x="111" y="284"/>
                  </a:cubicBezTo>
                  <a:cubicBezTo>
                    <a:pt x="111" y="281"/>
                    <a:pt x="113" y="279"/>
                    <a:pt x="116" y="278"/>
                  </a:cubicBezTo>
                  <a:cubicBezTo>
                    <a:pt x="156" y="264"/>
                    <a:pt x="208" y="184"/>
                    <a:pt x="208" y="122"/>
                  </a:cubicBezTo>
                  <a:close/>
                </a:path>
              </a:pathLst>
            </a:custGeom>
            <a:solidFill>
              <a:srgbClr val="035887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6666483" y="371475"/>
              <a:ext cx="273050" cy="585788"/>
            </a:xfrm>
            <a:custGeom>
              <a:avLst/>
              <a:gdLst>
                <a:gd name="T0" fmla="*/ 208 w 208"/>
                <a:gd name="T1" fmla="*/ 122 h 450"/>
                <a:gd name="T2" fmla="*/ 104 w 208"/>
                <a:gd name="T3" fmla="*/ 0 h 450"/>
                <a:gd name="T4" fmla="*/ 0 w 208"/>
                <a:gd name="T5" fmla="*/ 122 h 450"/>
                <a:gd name="T6" fmla="*/ 92 w 208"/>
                <a:gd name="T7" fmla="*/ 278 h 450"/>
                <a:gd name="T8" fmla="*/ 97 w 208"/>
                <a:gd name="T9" fmla="*/ 285 h 450"/>
                <a:gd name="T10" fmla="*/ 97 w 208"/>
                <a:gd name="T11" fmla="*/ 442 h 450"/>
                <a:gd name="T12" fmla="*/ 103 w 208"/>
                <a:gd name="T13" fmla="*/ 450 h 450"/>
                <a:gd name="T14" fmla="*/ 111 w 208"/>
                <a:gd name="T15" fmla="*/ 443 h 450"/>
                <a:gd name="T16" fmla="*/ 111 w 208"/>
                <a:gd name="T17" fmla="*/ 284 h 450"/>
                <a:gd name="T18" fmla="*/ 116 w 208"/>
                <a:gd name="T19" fmla="*/ 278 h 450"/>
                <a:gd name="T20" fmla="*/ 208 w 208"/>
                <a:gd name="T21" fmla="*/ 12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450">
                  <a:moveTo>
                    <a:pt x="208" y="122"/>
                  </a:moveTo>
                  <a:cubicBezTo>
                    <a:pt x="208" y="55"/>
                    <a:pt x="161" y="0"/>
                    <a:pt x="104" y="0"/>
                  </a:cubicBezTo>
                  <a:cubicBezTo>
                    <a:pt x="46" y="0"/>
                    <a:pt x="0" y="54"/>
                    <a:pt x="0" y="122"/>
                  </a:cubicBezTo>
                  <a:cubicBezTo>
                    <a:pt x="0" y="184"/>
                    <a:pt x="50" y="265"/>
                    <a:pt x="92" y="278"/>
                  </a:cubicBezTo>
                  <a:cubicBezTo>
                    <a:pt x="95" y="279"/>
                    <a:pt x="97" y="282"/>
                    <a:pt x="97" y="285"/>
                  </a:cubicBezTo>
                  <a:cubicBezTo>
                    <a:pt x="97" y="442"/>
                    <a:pt x="97" y="442"/>
                    <a:pt x="97" y="442"/>
                  </a:cubicBezTo>
                  <a:cubicBezTo>
                    <a:pt x="97" y="446"/>
                    <a:pt x="99" y="449"/>
                    <a:pt x="103" y="450"/>
                  </a:cubicBezTo>
                  <a:cubicBezTo>
                    <a:pt x="107" y="450"/>
                    <a:pt x="111" y="447"/>
                    <a:pt x="111" y="443"/>
                  </a:cubicBezTo>
                  <a:cubicBezTo>
                    <a:pt x="111" y="284"/>
                    <a:pt x="111" y="284"/>
                    <a:pt x="111" y="284"/>
                  </a:cubicBezTo>
                  <a:cubicBezTo>
                    <a:pt x="111" y="281"/>
                    <a:pt x="113" y="279"/>
                    <a:pt x="116" y="278"/>
                  </a:cubicBezTo>
                  <a:cubicBezTo>
                    <a:pt x="156" y="264"/>
                    <a:pt x="208" y="184"/>
                    <a:pt x="208" y="122"/>
                  </a:cubicBezTo>
                  <a:close/>
                </a:path>
              </a:pathLst>
            </a:custGeom>
            <a:solidFill>
              <a:srgbClr val="0358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51" name="Obdélník 50"/>
          <p:cNvSpPr/>
          <p:nvPr/>
        </p:nvSpPr>
        <p:spPr>
          <a:xfrm>
            <a:off x="7380312" y="4157087"/>
            <a:ext cx="1277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zodpovědných</a:t>
            </a:r>
            <a:r>
              <a:rPr lang="cs-CZ" sz="1100" dirty="0">
                <a:solidFill>
                  <a:srgbClr val="035887"/>
                </a:solidFill>
                <a:latin typeface="TheMix C5 SemiLight" pitchFamily="34" charset="-18"/>
              </a:rPr>
              <a:t> </a:t>
            </a:r>
            <a:r>
              <a:rPr lang="cs-CZ" sz="1100" dirty="0" smtClean="0">
                <a:solidFill>
                  <a:srgbClr val="035887"/>
                </a:solidFill>
                <a:latin typeface="TheMix C5 SemiLight" pitchFamily="34" charset="-18"/>
              </a:rPr>
              <a:t>vedoucích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7380312" y="3758111"/>
            <a:ext cx="1277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0086C9"/>
                </a:solidFill>
                <a:latin typeface="SKAUT Bold" pitchFamily="50" charset="0"/>
              </a:rPr>
              <a:t>14</a:t>
            </a:r>
            <a:endParaRPr lang="cs-CZ" sz="28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56" name="Freeform 25"/>
          <p:cNvSpPr>
            <a:spLocks noEditPoints="1"/>
          </p:cNvSpPr>
          <p:nvPr/>
        </p:nvSpPr>
        <p:spPr bwMode="auto">
          <a:xfrm>
            <a:off x="7870825" y="3246438"/>
            <a:ext cx="298451" cy="563563"/>
          </a:xfrm>
          <a:custGeom>
            <a:avLst/>
            <a:gdLst>
              <a:gd name="T0" fmla="*/ 0 w 247"/>
              <a:gd name="T1" fmla="*/ 309 h 469"/>
              <a:gd name="T2" fmla="*/ 34 w 247"/>
              <a:gd name="T3" fmla="*/ 244 h 469"/>
              <a:gd name="T4" fmla="*/ 97 w 247"/>
              <a:gd name="T5" fmla="*/ 280 h 469"/>
              <a:gd name="T6" fmla="*/ 99 w 247"/>
              <a:gd name="T7" fmla="*/ 293 h 469"/>
              <a:gd name="T8" fmla="*/ 87 w 247"/>
              <a:gd name="T9" fmla="*/ 317 h 469"/>
              <a:gd name="T10" fmla="*/ 50 w 247"/>
              <a:gd name="T11" fmla="*/ 303 h 469"/>
              <a:gd name="T12" fmla="*/ 45 w 247"/>
              <a:gd name="T13" fmla="*/ 307 h 469"/>
              <a:gd name="T14" fmla="*/ 50 w 247"/>
              <a:gd name="T15" fmla="*/ 312 h 469"/>
              <a:gd name="T16" fmla="*/ 93 w 247"/>
              <a:gd name="T17" fmla="*/ 391 h 469"/>
              <a:gd name="T18" fmla="*/ 98 w 247"/>
              <a:gd name="T19" fmla="*/ 396 h 469"/>
              <a:gd name="T20" fmla="*/ 102 w 247"/>
              <a:gd name="T21" fmla="*/ 390 h 469"/>
              <a:gd name="T22" fmla="*/ 158 w 247"/>
              <a:gd name="T23" fmla="*/ 329 h 469"/>
              <a:gd name="T24" fmla="*/ 165 w 247"/>
              <a:gd name="T25" fmla="*/ 323 h 469"/>
              <a:gd name="T26" fmla="*/ 157 w 247"/>
              <a:gd name="T27" fmla="*/ 317 h 469"/>
              <a:gd name="T28" fmla="*/ 105 w 247"/>
              <a:gd name="T29" fmla="*/ 246 h 469"/>
              <a:gd name="T30" fmla="*/ 112 w 247"/>
              <a:gd name="T31" fmla="*/ 225 h 469"/>
              <a:gd name="T32" fmla="*/ 244 w 247"/>
              <a:gd name="T33" fmla="*/ 279 h 469"/>
              <a:gd name="T34" fmla="*/ 247 w 247"/>
              <a:gd name="T35" fmla="*/ 315 h 469"/>
              <a:gd name="T36" fmla="*/ 123 w 247"/>
              <a:gd name="T37" fmla="*/ 469 h 469"/>
              <a:gd name="T38" fmla="*/ 0 w 247"/>
              <a:gd name="T39" fmla="*/ 309 h 469"/>
              <a:gd name="T40" fmla="*/ 61 w 247"/>
              <a:gd name="T41" fmla="*/ 45 h 469"/>
              <a:gd name="T42" fmla="*/ 84 w 247"/>
              <a:gd name="T43" fmla="*/ 27 h 469"/>
              <a:gd name="T44" fmla="*/ 96 w 247"/>
              <a:gd name="T45" fmla="*/ 39 h 469"/>
              <a:gd name="T46" fmla="*/ 88 w 247"/>
              <a:gd name="T47" fmla="*/ 223 h 469"/>
              <a:gd name="T48" fmla="*/ 67 w 247"/>
              <a:gd name="T49" fmla="*/ 237 h 469"/>
              <a:gd name="T50" fmla="*/ 46 w 247"/>
              <a:gd name="T51" fmla="*/ 222 h 469"/>
              <a:gd name="T52" fmla="*/ 61 w 247"/>
              <a:gd name="T53" fmla="*/ 45 h 469"/>
              <a:gd name="T54" fmla="*/ 114 w 247"/>
              <a:gd name="T55" fmla="*/ 212 h 469"/>
              <a:gd name="T56" fmla="*/ 107 w 247"/>
              <a:gd name="T57" fmla="*/ 202 h 469"/>
              <a:gd name="T58" fmla="*/ 110 w 247"/>
              <a:gd name="T59" fmla="*/ 23 h 469"/>
              <a:gd name="T60" fmla="*/ 132 w 247"/>
              <a:gd name="T61" fmla="*/ 0 h 469"/>
              <a:gd name="T62" fmla="*/ 152 w 247"/>
              <a:gd name="T63" fmla="*/ 23 h 469"/>
              <a:gd name="T64" fmla="*/ 163 w 247"/>
              <a:gd name="T65" fmla="*/ 215 h 469"/>
              <a:gd name="T66" fmla="*/ 156 w 247"/>
              <a:gd name="T67" fmla="*/ 221 h 469"/>
              <a:gd name="T68" fmla="*/ 114 w 247"/>
              <a:gd name="T69" fmla="*/ 212 h 469"/>
              <a:gd name="T70" fmla="*/ 190 w 247"/>
              <a:gd name="T71" fmla="*/ 233 h 469"/>
              <a:gd name="T72" fmla="*/ 183 w 247"/>
              <a:gd name="T73" fmla="*/ 224 h 469"/>
              <a:gd name="T74" fmla="*/ 165 w 247"/>
              <a:gd name="T75" fmla="*/ 35 h 469"/>
              <a:gd name="T76" fmla="*/ 181 w 247"/>
              <a:gd name="T77" fmla="*/ 17 h 469"/>
              <a:gd name="T78" fmla="*/ 203 w 247"/>
              <a:gd name="T79" fmla="*/ 39 h 469"/>
              <a:gd name="T80" fmla="*/ 233 w 247"/>
              <a:gd name="T81" fmla="*/ 239 h 469"/>
              <a:gd name="T82" fmla="*/ 224 w 247"/>
              <a:gd name="T83" fmla="*/ 245 h 469"/>
              <a:gd name="T84" fmla="*/ 190 w 247"/>
              <a:gd name="T85" fmla="*/ 233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7" h="469">
                <a:moveTo>
                  <a:pt x="0" y="309"/>
                </a:moveTo>
                <a:cubicBezTo>
                  <a:pt x="0" y="266"/>
                  <a:pt x="5" y="244"/>
                  <a:pt x="34" y="244"/>
                </a:cubicBezTo>
                <a:cubicBezTo>
                  <a:pt x="59" y="244"/>
                  <a:pt x="87" y="259"/>
                  <a:pt x="97" y="280"/>
                </a:cubicBezTo>
                <a:cubicBezTo>
                  <a:pt x="98" y="284"/>
                  <a:pt x="99" y="288"/>
                  <a:pt x="99" y="293"/>
                </a:cubicBezTo>
                <a:cubicBezTo>
                  <a:pt x="99" y="305"/>
                  <a:pt x="95" y="317"/>
                  <a:pt x="87" y="317"/>
                </a:cubicBezTo>
                <a:cubicBezTo>
                  <a:pt x="71" y="317"/>
                  <a:pt x="58" y="303"/>
                  <a:pt x="50" y="303"/>
                </a:cubicBezTo>
                <a:cubicBezTo>
                  <a:pt x="47" y="303"/>
                  <a:pt x="45" y="304"/>
                  <a:pt x="45" y="307"/>
                </a:cubicBezTo>
                <a:cubicBezTo>
                  <a:pt x="45" y="309"/>
                  <a:pt x="47" y="310"/>
                  <a:pt x="50" y="312"/>
                </a:cubicBezTo>
                <a:cubicBezTo>
                  <a:pt x="80" y="332"/>
                  <a:pt x="88" y="367"/>
                  <a:pt x="93" y="391"/>
                </a:cubicBezTo>
                <a:cubicBezTo>
                  <a:pt x="94" y="394"/>
                  <a:pt x="95" y="396"/>
                  <a:pt x="98" y="396"/>
                </a:cubicBezTo>
                <a:cubicBezTo>
                  <a:pt x="99" y="396"/>
                  <a:pt x="101" y="394"/>
                  <a:pt x="102" y="390"/>
                </a:cubicBezTo>
                <a:cubicBezTo>
                  <a:pt x="108" y="363"/>
                  <a:pt x="130" y="343"/>
                  <a:pt x="158" y="329"/>
                </a:cubicBezTo>
                <a:cubicBezTo>
                  <a:pt x="162" y="327"/>
                  <a:pt x="165" y="325"/>
                  <a:pt x="165" y="323"/>
                </a:cubicBezTo>
                <a:cubicBezTo>
                  <a:pt x="165" y="321"/>
                  <a:pt x="163" y="320"/>
                  <a:pt x="157" y="317"/>
                </a:cubicBezTo>
                <a:cubicBezTo>
                  <a:pt x="121" y="305"/>
                  <a:pt x="105" y="286"/>
                  <a:pt x="105" y="246"/>
                </a:cubicBezTo>
                <a:cubicBezTo>
                  <a:pt x="105" y="236"/>
                  <a:pt x="107" y="227"/>
                  <a:pt x="112" y="225"/>
                </a:cubicBezTo>
                <a:cubicBezTo>
                  <a:pt x="124" y="221"/>
                  <a:pt x="234" y="254"/>
                  <a:pt x="244" y="279"/>
                </a:cubicBezTo>
                <a:cubicBezTo>
                  <a:pt x="246" y="284"/>
                  <a:pt x="247" y="297"/>
                  <a:pt x="247" y="315"/>
                </a:cubicBezTo>
                <a:cubicBezTo>
                  <a:pt x="247" y="402"/>
                  <a:pt x="209" y="469"/>
                  <a:pt x="123" y="469"/>
                </a:cubicBezTo>
                <a:cubicBezTo>
                  <a:pt x="29" y="469"/>
                  <a:pt x="0" y="405"/>
                  <a:pt x="0" y="309"/>
                </a:cubicBezTo>
                <a:close/>
                <a:moveTo>
                  <a:pt x="61" y="45"/>
                </a:moveTo>
                <a:cubicBezTo>
                  <a:pt x="63" y="31"/>
                  <a:pt x="74" y="27"/>
                  <a:pt x="84" y="27"/>
                </a:cubicBezTo>
                <a:cubicBezTo>
                  <a:pt x="90" y="27"/>
                  <a:pt x="96" y="29"/>
                  <a:pt x="96" y="39"/>
                </a:cubicBezTo>
                <a:cubicBezTo>
                  <a:pt x="94" y="108"/>
                  <a:pt x="92" y="176"/>
                  <a:pt x="88" y="223"/>
                </a:cubicBezTo>
                <a:cubicBezTo>
                  <a:pt x="88" y="234"/>
                  <a:pt x="77" y="237"/>
                  <a:pt x="67" y="237"/>
                </a:cubicBezTo>
                <a:cubicBezTo>
                  <a:pt x="57" y="237"/>
                  <a:pt x="45" y="234"/>
                  <a:pt x="46" y="222"/>
                </a:cubicBezTo>
                <a:cubicBezTo>
                  <a:pt x="47" y="177"/>
                  <a:pt x="59" y="58"/>
                  <a:pt x="61" y="45"/>
                </a:cubicBezTo>
                <a:close/>
                <a:moveTo>
                  <a:pt x="114" y="212"/>
                </a:moveTo>
                <a:cubicBezTo>
                  <a:pt x="108" y="211"/>
                  <a:pt x="107" y="205"/>
                  <a:pt x="107" y="202"/>
                </a:cubicBezTo>
                <a:cubicBezTo>
                  <a:pt x="108" y="147"/>
                  <a:pt x="108" y="61"/>
                  <a:pt x="110" y="23"/>
                </a:cubicBezTo>
                <a:cubicBezTo>
                  <a:pt x="110" y="10"/>
                  <a:pt x="118" y="1"/>
                  <a:pt x="132" y="0"/>
                </a:cubicBezTo>
                <a:cubicBezTo>
                  <a:pt x="143" y="0"/>
                  <a:pt x="151" y="7"/>
                  <a:pt x="152" y="23"/>
                </a:cubicBezTo>
                <a:cubicBezTo>
                  <a:pt x="155" y="61"/>
                  <a:pt x="163" y="169"/>
                  <a:pt x="163" y="215"/>
                </a:cubicBezTo>
                <a:cubicBezTo>
                  <a:pt x="163" y="219"/>
                  <a:pt x="161" y="221"/>
                  <a:pt x="156" y="221"/>
                </a:cubicBezTo>
                <a:lnTo>
                  <a:pt x="114" y="212"/>
                </a:lnTo>
                <a:close/>
                <a:moveTo>
                  <a:pt x="190" y="233"/>
                </a:moveTo>
                <a:cubicBezTo>
                  <a:pt x="186" y="232"/>
                  <a:pt x="183" y="228"/>
                  <a:pt x="183" y="224"/>
                </a:cubicBezTo>
                <a:cubicBezTo>
                  <a:pt x="177" y="191"/>
                  <a:pt x="165" y="35"/>
                  <a:pt x="165" y="35"/>
                </a:cubicBezTo>
                <a:cubicBezTo>
                  <a:pt x="164" y="19"/>
                  <a:pt x="173" y="17"/>
                  <a:pt x="181" y="17"/>
                </a:cubicBezTo>
                <a:cubicBezTo>
                  <a:pt x="192" y="17"/>
                  <a:pt x="201" y="27"/>
                  <a:pt x="203" y="39"/>
                </a:cubicBezTo>
                <a:cubicBezTo>
                  <a:pt x="206" y="61"/>
                  <a:pt x="225" y="173"/>
                  <a:pt x="233" y="239"/>
                </a:cubicBezTo>
                <a:cubicBezTo>
                  <a:pt x="233" y="244"/>
                  <a:pt x="229" y="246"/>
                  <a:pt x="224" y="245"/>
                </a:cubicBezTo>
                <a:lnTo>
                  <a:pt x="190" y="233"/>
                </a:lnTo>
                <a:close/>
              </a:path>
            </a:pathLst>
          </a:custGeom>
          <a:solidFill>
            <a:srgbClr val="0358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88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0086C9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4728532" y="394644"/>
            <a:ext cx="4091940" cy="76367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lvl="0" algn="l">
              <a:spcBef>
                <a:spcPts val="0"/>
              </a:spcBef>
            </a:pPr>
            <a:r>
              <a:rPr lang="cs-CZ" sz="2000" dirty="0" smtClean="0">
                <a:solidFill>
                  <a:srgbClr val="035887"/>
                </a:solidFill>
                <a:latin typeface="TheMix C5 SemiLight" pitchFamily="34" charset="-18"/>
                <a:ea typeface="+mn-ea"/>
                <a:cs typeface="+mn-cs"/>
              </a:rPr>
              <a:t>Obecní komunitní ohniště,</a:t>
            </a:r>
          </a:p>
          <a:p>
            <a:pPr marL="12700" lvl="0" algn="l">
              <a:spcBef>
                <a:spcPts val="95"/>
              </a:spcBef>
            </a:pPr>
            <a:r>
              <a:rPr lang="cs-CZ" sz="2800" b="1" kern="0" dirty="0" smtClean="0">
                <a:solidFill>
                  <a:srgbClr val="0086C9"/>
                </a:solidFill>
                <a:latin typeface="SKAUT Bold"/>
                <a:ea typeface="+mn-ea"/>
                <a:cs typeface="SKAUT Bold"/>
              </a:rPr>
              <a:t>Náš projekt</a:t>
            </a:r>
            <a:endParaRPr lang="cs-CZ" sz="2800" b="1" kern="0" dirty="0">
              <a:solidFill>
                <a:srgbClr val="0086C9"/>
              </a:solidFill>
              <a:latin typeface="SKAUT Bold"/>
              <a:ea typeface="+mn-ea"/>
              <a:cs typeface="SKAUT Bold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44008" y="1347614"/>
            <a:ext cx="41044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V obci nejsou příležitosti,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kde by se rodiče našich skautů a skautek setkali. </a:t>
            </a:r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I proto bývá o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večerní posezení u </a:t>
            </a:r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ohně velký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zájem: téměř vždy se sejde všech 30 dětí našeho oddílu se svými rodiči.</a:t>
            </a:r>
          </a:p>
          <a:p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  <a:p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Zajímalo nás proto, jestli by měli zájem o místo, kde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by se mohli potkávat se svými přáteli </a:t>
            </a:r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a sousedy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. Ze sesbíraných odpovědí jsme sestavili návrh na vybudování a pilotní provoz komunitního ohniště v naší správě. </a:t>
            </a:r>
            <a:endParaRPr lang="cs-CZ" sz="1400" dirty="0" smtClean="0">
              <a:solidFill>
                <a:srgbClr val="035887"/>
              </a:solidFill>
              <a:latin typeface="TheMix C5 SemiLight" pitchFamily="34" charset="-18"/>
            </a:endParaRPr>
          </a:p>
          <a:p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  <a:p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Možných lokalit tohoto ohniště jsme vytipovali několik: </a:t>
            </a:r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v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Zámeckém parku, na Dětské louce, na Slunečné plošině.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2512343" y="591244"/>
            <a:ext cx="1872208" cy="1248139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324391" y="3295012"/>
            <a:ext cx="1872208" cy="1248139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5400000">
            <a:off x="636651" y="1516301"/>
            <a:ext cx="1872208" cy="1248139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 rot="5400000">
            <a:off x="2200309" y="2373713"/>
            <a:ext cx="1872208" cy="1248139"/>
          </a:xfrm>
          <a:prstGeom prst="roundRect">
            <a:avLst>
              <a:gd name="adj" fmla="val 8828"/>
            </a:avLst>
          </a:prstGeom>
          <a:noFill/>
          <a:ln w="38100">
            <a:solidFill>
              <a:srgbClr val="0086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4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56" y="1795184"/>
            <a:ext cx="668412" cy="74580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95184"/>
            <a:ext cx="668412" cy="74580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56" y="3211424"/>
            <a:ext cx="668412" cy="74580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11424"/>
            <a:ext cx="668412" cy="74580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452320" y="4507557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solidFill>
                  <a:srgbClr val="0086C9"/>
                </a:solidFill>
                <a:latin typeface="SKAUT Bold" pitchFamily="50" charset="0"/>
              </a:rPr>
              <a:t>skaut</a:t>
            </a:r>
            <a:endParaRPr lang="cs-CZ" sz="22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526029" y="401056"/>
            <a:ext cx="4091940" cy="750847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cs-CZ" sz="2800" b="1" kern="0" dirty="0" smtClean="0">
                <a:solidFill>
                  <a:srgbClr val="0086C9"/>
                </a:solidFill>
                <a:latin typeface="SKAUT Bold"/>
                <a:cs typeface="SKAUT Bold"/>
              </a:rPr>
              <a:t>Zodpovědnost</a:t>
            </a:r>
          </a:p>
          <a:p>
            <a:pPr marL="12700" lvl="0">
              <a:spcBef>
                <a:spcPts val="0"/>
              </a:spcBef>
            </a:pPr>
            <a:r>
              <a:rPr lang="cs-CZ" sz="2000" dirty="0" smtClean="0">
                <a:solidFill>
                  <a:srgbClr val="035887"/>
                </a:solidFill>
                <a:latin typeface="TheMix C5 SemiLight" pitchFamily="34" charset="-18"/>
                <a:ea typeface="+mn-ea"/>
                <a:cs typeface="+mn-cs"/>
              </a:rPr>
              <a:t>v podobě plánování</a:t>
            </a:r>
            <a:endParaRPr lang="cs-CZ" sz="2800" b="1" kern="0" dirty="0">
              <a:solidFill>
                <a:srgbClr val="035887"/>
              </a:solidFill>
              <a:latin typeface="SKAUT Bold"/>
              <a:ea typeface="+mn-ea"/>
              <a:cs typeface="SKAUT Bold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14238" y="1783367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rgbClr val="0086C9"/>
                </a:solidFill>
                <a:latin typeface="SKAUT Bold" pitchFamily="50" charset="0"/>
              </a:rPr>
              <a:t>1</a:t>
            </a:r>
            <a:endParaRPr lang="cs-CZ" sz="44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62574" y="1783367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rgbClr val="0086C9"/>
                </a:solidFill>
                <a:latin typeface="SKAUT Bold" pitchFamily="50" charset="0"/>
              </a:rPr>
              <a:t>2</a:t>
            </a:r>
            <a:endParaRPr lang="cs-CZ" sz="44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914238" y="3199607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rgbClr val="0086C9"/>
                </a:solidFill>
                <a:latin typeface="SKAUT Bold" pitchFamily="50" charset="0"/>
              </a:rPr>
              <a:t>3</a:t>
            </a:r>
            <a:endParaRPr lang="cs-CZ" sz="4400" dirty="0">
              <a:solidFill>
                <a:srgbClr val="0086C9"/>
              </a:solidFill>
              <a:latin typeface="SKAUT Bold" pitchFamily="50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62574" y="3199607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0086C9"/>
                </a:solidFill>
                <a:latin typeface="SKAUT Bold" pitchFamily="50" charset="0"/>
              </a:rPr>
              <a:t>4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08076" y="1798755"/>
            <a:ext cx="25598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rgbClr val="0086C9"/>
                </a:solidFill>
                <a:latin typeface="TheMix C5 SemiLight" pitchFamily="34" charset="-18"/>
              </a:rPr>
              <a:t>březen–duben</a:t>
            </a:r>
          </a:p>
          <a:p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Příprava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projektu, vč. rozpočtu a návrhu pravidel používání.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508076" y="3214995"/>
            <a:ext cx="25598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rgbClr val="0086C9"/>
                </a:solidFill>
                <a:latin typeface="TheMix C5 SemiLight" pitchFamily="34" charset="-18"/>
              </a:rPr>
              <a:t>červen–srpen</a:t>
            </a:r>
          </a:p>
          <a:p>
            <a:r>
              <a:rPr lang="pt-BR" sz="1400" dirty="0">
                <a:solidFill>
                  <a:srgbClr val="035887"/>
                </a:solidFill>
                <a:latin typeface="TheMix C5 SemiLight" pitchFamily="34" charset="-18"/>
              </a:rPr>
              <a:t>Pilotní provoz, pravidelná kontrola a údržba.</a:t>
            </a:r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1798755"/>
            <a:ext cx="25598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rgbClr val="0086C9"/>
                </a:solidFill>
                <a:latin typeface="TheMix C5 SemiLight" pitchFamily="34" charset="-18"/>
              </a:rPr>
              <a:t>květen</a:t>
            </a:r>
          </a:p>
          <a:p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Příprava ohniště, </a:t>
            </a:r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propagace </a:t>
            </a:r>
            <a:b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</a:br>
            <a:r>
              <a:rPr lang="cs-CZ" sz="1400" dirty="0" smtClean="0">
                <a:solidFill>
                  <a:srgbClr val="035887"/>
                </a:solidFill>
                <a:latin typeface="TheMix C5 SemiLight" pitchFamily="34" charset="-18"/>
              </a:rPr>
              <a:t>a </a:t>
            </a:r>
            <a:r>
              <a:rPr lang="cs-CZ" sz="1400" dirty="0">
                <a:solidFill>
                  <a:srgbClr val="035887"/>
                </a:solidFill>
                <a:latin typeface="TheMix C5 SemiLight" pitchFamily="34" charset="-18"/>
              </a:rPr>
              <a:t>slavnostní otevření.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436096" y="3214995"/>
            <a:ext cx="25598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>
                <a:solidFill>
                  <a:srgbClr val="0086C9"/>
                </a:solidFill>
                <a:latin typeface="TheMix C5 SemiLight" pitchFamily="34" charset="-18"/>
              </a:rPr>
              <a:t>září</a:t>
            </a:r>
          </a:p>
          <a:p>
            <a:r>
              <a:rPr lang="pl-PL" sz="1400" dirty="0">
                <a:solidFill>
                  <a:srgbClr val="035887"/>
                </a:solidFill>
                <a:latin typeface="TheMix C5 SemiLight" pitchFamily="34" charset="-18"/>
              </a:rPr>
              <a:t>Příprava na zazimování, vyhodnocení projektu.</a:t>
            </a:r>
            <a:endParaRPr lang="cs-CZ" sz="1400" dirty="0">
              <a:solidFill>
                <a:srgbClr val="035887"/>
              </a:solidFill>
              <a:latin typeface="TheMix C5 SemiLight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220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888</Words>
  <Application>Microsoft Office PowerPoint</Application>
  <PresentationFormat>Předvádění na obrazovce (16:9)</PresentationFormat>
  <Paragraphs>228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SKAUT Bold</vt:lpstr>
      <vt:lpstr>TheMix C5 Bold</vt:lpstr>
      <vt:lpstr>TheMix C5 SemiLight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Neuheisl</dc:creator>
  <cp:lastModifiedBy>Lukáš Neuheisl</cp:lastModifiedBy>
  <cp:revision>78</cp:revision>
  <dcterms:created xsi:type="dcterms:W3CDTF">2018-04-04T15:12:28Z</dcterms:created>
  <dcterms:modified xsi:type="dcterms:W3CDTF">2020-05-25T11:22:47Z</dcterms:modified>
</cp:coreProperties>
</file>